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5" r:id="rId5"/>
    <p:sldId id="262" r:id="rId6"/>
    <p:sldId id="260" r:id="rId7"/>
    <p:sldId id="264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D9E50B-35B3-43FA-9B24-D23A51CC4989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220E64A0-6436-44FE-86CD-1C68C584068E}">
      <dgm:prSet phldrT="[Text]"/>
      <dgm:spPr/>
      <dgm:t>
        <a:bodyPr/>
        <a:lstStyle/>
        <a:p>
          <a:r>
            <a:rPr lang="en-US" dirty="0" smtClean="0"/>
            <a:t>Legislative </a:t>
          </a:r>
          <a:endParaRPr lang="en-US" dirty="0"/>
        </a:p>
      </dgm:t>
    </dgm:pt>
    <dgm:pt modelId="{0F5A7C44-D6B5-4343-88EC-636A033721CA}" type="parTrans" cxnId="{15821D9C-C90C-4E53-99E1-551D17CFB88E}">
      <dgm:prSet/>
      <dgm:spPr/>
      <dgm:t>
        <a:bodyPr/>
        <a:lstStyle/>
        <a:p>
          <a:endParaRPr lang="en-US"/>
        </a:p>
      </dgm:t>
    </dgm:pt>
    <dgm:pt modelId="{99116BC6-2E3E-4F38-A558-505F86ED7CEF}" type="sibTrans" cxnId="{15821D9C-C90C-4E53-99E1-551D17CFB88E}">
      <dgm:prSet/>
      <dgm:spPr/>
      <dgm:t>
        <a:bodyPr/>
        <a:lstStyle/>
        <a:p>
          <a:endParaRPr lang="en-US"/>
        </a:p>
      </dgm:t>
    </dgm:pt>
    <dgm:pt modelId="{D59DD716-417A-4C66-A7E8-75C8F9B0164A}">
      <dgm:prSet phldrT="[Text]"/>
      <dgm:spPr/>
      <dgm:t>
        <a:bodyPr/>
        <a:lstStyle/>
        <a:p>
          <a:r>
            <a:rPr lang="en-US" dirty="0" smtClean="0"/>
            <a:t>Executive </a:t>
          </a:r>
          <a:endParaRPr lang="en-US" dirty="0"/>
        </a:p>
      </dgm:t>
    </dgm:pt>
    <dgm:pt modelId="{B4FC887B-2139-4424-B239-3E488AD88A57}" type="parTrans" cxnId="{33A0A6AC-6C6D-4120-AB1A-55D20161BFA3}">
      <dgm:prSet/>
      <dgm:spPr/>
      <dgm:t>
        <a:bodyPr/>
        <a:lstStyle/>
        <a:p>
          <a:endParaRPr lang="en-US"/>
        </a:p>
      </dgm:t>
    </dgm:pt>
    <dgm:pt modelId="{CD4BD954-DC35-4BD2-B84B-9F502FFFF29A}" type="sibTrans" cxnId="{33A0A6AC-6C6D-4120-AB1A-55D20161BFA3}">
      <dgm:prSet/>
      <dgm:spPr/>
      <dgm:t>
        <a:bodyPr/>
        <a:lstStyle/>
        <a:p>
          <a:endParaRPr lang="en-US"/>
        </a:p>
      </dgm:t>
    </dgm:pt>
    <dgm:pt modelId="{4A895AA4-D10E-4025-B0E4-61257B055996}">
      <dgm:prSet phldrT="[Text]"/>
      <dgm:spPr/>
      <dgm:t>
        <a:bodyPr/>
        <a:lstStyle/>
        <a:p>
          <a:r>
            <a:rPr lang="en-US" dirty="0" smtClean="0"/>
            <a:t>Judicial </a:t>
          </a:r>
          <a:endParaRPr lang="en-US" dirty="0"/>
        </a:p>
      </dgm:t>
    </dgm:pt>
    <dgm:pt modelId="{247C63C5-87C8-4024-9894-B0EEA32EAE09}" type="parTrans" cxnId="{9BC9D802-3D1D-4C03-9694-9F3D567D150E}">
      <dgm:prSet/>
      <dgm:spPr/>
      <dgm:t>
        <a:bodyPr/>
        <a:lstStyle/>
        <a:p>
          <a:endParaRPr lang="en-US"/>
        </a:p>
      </dgm:t>
    </dgm:pt>
    <dgm:pt modelId="{0DF82E46-B9F9-49FF-8A60-85217AD66116}" type="sibTrans" cxnId="{9BC9D802-3D1D-4C03-9694-9F3D567D150E}">
      <dgm:prSet/>
      <dgm:spPr/>
      <dgm:t>
        <a:bodyPr/>
        <a:lstStyle/>
        <a:p>
          <a:endParaRPr lang="en-US"/>
        </a:p>
      </dgm:t>
    </dgm:pt>
    <dgm:pt modelId="{2D9469A6-B3C7-4EE2-8C5F-88ED06B17B39}" type="pres">
      <dgm:prSet presAssocID="{3ED9E50B-35B3-43FA-9B24-D23A51CC498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97A0EB4-D5E4-401B-86A2-A7B3D5B2352B}" type="pres">
      <dgm:prSet presAssocID="{220E64A0-6436-44FE-86CD-1C68C584068E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9126D5-5091-4024-89BB-A4709217541D}" type="pres">
      <dgm:prSet presAssocID="{220E64A0-6436-44FE-86CD-1C68C584068E}" presName="gear1srcNode" presStyleLbl="node1" presStyleIdx="0" presStyleCnt="3"/>
      <dgm:spPr/>
      <dgm:t>
        <a:bodyPr/>
        <a:lstStyle/>
        <a:p>
          <a:endParaRPr lang="en-US"/>
        </a:p>
      </dgm:t>
    </dgm:pt>
    <dgm:pt modelId="{20171340-FD5F-44DB-8AF8-82BDFFDB872E}" type="pres">
      <dgm:prSet presAssocID="{220E64A0-6436-44FE-86CD-1C68C584068E}" presName="gear1dstNode" presStyleLbl="node1" presStyleIdx="0" presStyleCnt="3"/>
      <dgm:spPr/>
      <dgm:t>
        <a:bodyPr/>
        <a:lstStyle/>
        <a:p>
          <a:endParaRPr lang="en-US"/>
        </a:p>
      </dgm:t>
    </dgm:pt>
    <dgm:pt modelId="{D49A536A-2ABD-44F0-923A-0BEE78746320}" type="pres">
      <dgm:prSet presAssocID="{D59DD716-417A-4C66-A7E8-75C8F9B0164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2362AA-A061-4F75-817D-44FD86A84BAE}" type="pres">
      <dgm:prSet presAssocID="{D59DD716-417A-4C66-A7E8-75C8F9B0164A}" presName="gear2srcNode" presStyleLbl="node1" presStyleIdx="1" presStyleCnt="3"/>
      <dgm:spPr/>
      <dgm:t>
        <a:bodyPr/>
        <a:lstStyle/>
        <a:p>
          <a:endParaRPr lang="en-US"/>
        </a:p>
      </dgm:t>
    </dgm:pt>
    <dgm:pt modelId="{91262263-6D82-45F1-9030-7741ABF3A771}" type="pres">
      <dgm:prSet presAssocID="{D59DD716-417A-4C66-A7E8-75C8F9B0164A}" presName="gear2dstNode" presStyleLbl="node1" presStyleIdx="1" presStyleCnt="3"/>
      <dgm:spPr/>
      <dgm:t>
        <a:bodyPr/>
        <a:lstStyle/>
        <a:p>
          <a:endParaRPr lang="en-US"/>
        </a:p>
      </dgm:t>
    </dgm:pt>
    <dgm:pt modelId="{21131EEB-91CB-4418-A933-5B7E81818A73}" type="pres">
      <dgm:prSet presAssocID="{4A895AA4-D10E-4025-B0E4-61257B055996}" presName="gear3" presStyleLbl="node1" presStyleIdx="2" presStyleCnt="3"/>
      <dgm:spPr/>
      <dgm:t>
        <a:bodyPr/>
        <a:lstStyle/>
        <a:p>
          <a:endParaRPr lang="en-US"/>
        </a:p>
      </dgm:t>
    </dgm:pt>
    <dgm:pt modelId="{D9C3C99D-C912-4FB6-AE25-8E3C0C123A36}" type="pres">
      <dgm:prSet presAssocID="{4A895AA4-D10E-4025-B0E4-61257B05599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C64ED-7D07-42F0-A9A8-3FFBCDA6A0D0}" type="pres">
      <dgm:prSet presAssocID="{4A895AA4-D10E-4025-B0E4-61257B055996}" presName="gear3srcNode" presStyleLbl="node1" presStyleIdx="2" presStyleCnt="3"/>
      <dgm:spPr/>
      <dgm:t>
        <a:bodyPr/>
        <a:lstStyle/>
        <a:p>
          <a:endParaRPr lang="en-US"/>
        </a:p>
      </dgm:t>
    </dgm:pt>
    <dgm:pt modelId="{E6A2BA41-93DA-490C-AF51-BD77DE84485F}" type="pres">
      <dgm:prSet presAssocID="{4A895AA4-D10E-4025-B0E4-61257B055996}" presName="gear3dstNode" presStyleLbl="node1" presStyleIdx="2" presStyleCnt="3"/>
      <dgm:spPr/>
      <dgm:t>
        <a:bodyPr/>
        <a:lstStyle/>
        <a:p>
          <a:endParaRPr lang="en-US"/>
        </a:p>
      </dgm:t>
    </dgm:pt>
    <dgm:pt modelId="{BFDDB4D4-5159-44D5-B70A-6561B39A45C3}" type="pres">
      <dgm:prSet presAssocID="{99116BC6-2E3E-4F38-A558-505F86ED7CEF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50717648-ED2B-4303-BDD1-D938C0173DF1}" type="pres">
      <dgm:prSet presAssocID="{CD4BD954-DC35-4BD2-B84B-9F502FFFF29A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870AFB3-6C88-4D22-8A21-44C5E5860BF0}" type="pres">
      <dgm:prSet presAssocID="{0DF82E46-B9F9-49FF-8A60-85217AD66116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B1E981E3-F18E-429A-8DCD-F3510EE6797B}" type="presOf" srcId="{D59DD716-417A-4C66-A7E8-75C8F9B0164A}" destId="{91262263-6D82-45F1-9030-7741ABF3A771}" srcOrd="2" destOrd="0" presId="urn:microsoft.com/office/officeart/2005/8/layout/gear1"/>
    <dgm:cxn modelId="{31E19155-E375-4B33-86C7-DB390043D0A6}" type="presOf" srcId="{99116BC6-2E3E-4F38-A558-505F86ED7CEF}" destId="{BFDDB4D4-5159-44D5-B70A-6561B39A45C3}" srcOrd="0" destOrd="0" presId="urn:microsoft.com/office/officeart/2005/8/layout/gear1"/>
    <dgm:cxn modelId="{49EA93A1-4961-4DDF-A1DE-584F48BA42DD}" type="presOf" srcId="{4A895AA4-D10E-4025-B0E4-61257B055996}" destId="{E6A2BA41-93DA-490C-AF51-BD77DE84485F}" srcOrd="3" destOrd="0" presId="urn:microsoft.com/office/officeart/2005/8/layout/gear1"/>
    <dgm:cxn modelId="{B0787D18-4F28-4277-84B0-9F10005834E2}" type="presOf" srcId="{CD4BD954-DC35-4BD2-B84B-9F502FFFF29A}" destId="{50717648-ED2B-4303-BDD1-D938C0173DF1}" srcOrd="0" destOrd="0" presId="urn:microsoft.com/office/officeart/2005/8/layout/gear1"/>
    <dgm:cxn modelId="{3D2E0366-DB86-4B45-B765-29A839A27FA6}" type="presOf" srcId="{0DF82E46-B9F9-49FF-8A60-85217AD66116}" destId="{3870AFB3-6C88-4D22-8A21-44C5E5860BF0}" srcOrd="0" destOrd="0" presId="urn:microsoft.com/office/officeart/2005/8/layout/gear1"/>
    <dgm:cxn modelId="{6983B405-4A10-4958-A2F8-8BB7CB559A53}" type="presOf" srcId="{4A895AA4-D10E-4025-B0E4-61257B055996}" destId="{CD5C64ED-7D07-42F0-A9A8-3FFBCDA6A0D0}" srcOrd="2" destOrd="0" presId="urn:microsoft.com/office/officeart/2005/8/layout/gear1"/>
    <dgm:cxn modelId="{15821D9C-C90C-4E53-99E1-551D17CFB88E}" srcId="{3ED9E50B-35B3-43FA-9B24-D23A51CC4989}" destId="{220E64A0-6436-44FE-86CD-1C68C584068E}" srcOrd="0" destOrd="0" parTransId="{0F5A7C44-D6B5-4343-88EC-636A033721CA}" sibTransId="{99116BC6-2E3E-4F38-A558-505F86ED7CEF}"/>
    <dgm:cxn modelId="{5D2A9DDF-B7FE-45E2-A5B3-7138533AB89C}" type="presOf" srcId="{4A895AA4-D10E-4025-B0E4-61257B055996}" destId="{21131EEB-91CB-4418-A933-5B7E81818A73}" srcOrd="0" destOrd="0" presId="urn:microsoft.com/office/officeart/2005/8/layout/gear1"/>
    <dgm:cxn modelId="{CCEE85C3-29F3-4052-8B83-A82ED868FC41}" type="presOf" srcId="{220E64A0-6436-44FE-86CD-1C68C584068E}" destId="{20171340-FD5F-44DB-8AF8-82BDFFDB872E}" srcOrd="2" destOrd="0" presId="urn:microsoft.com/office/officeart/2005/8/layout/gear1"/>
    <dgm:cxn modelId="{CBC4D6B0-14DB-4296-857B-166C5DA57E7B}" type="presOf" srcId="{4A895AA4-D10E-4025-B0E4-61257B055996}" destId="{D9C3C99D-C912-4FB6-AE25-8E3C0C123A36}" srcOrd="1" destOrd="0" presId="urn:microsoft.com/office/officeart/2005/8/layout/gear1"/>
    <dgm:cxn modelId="{33A0A6AC-6C6D-4120-AB1A-55D20161BFA3}" srcId="{3ED9E50B-35B3-43FA-9B24-D23A51CC4989}" destId="{D59DD716-417A-4C66-A7E8-75C8F9B0164A}" srcOrd="1" destOrd="0" parTransId="{B4FC887B-2139-4424-B239-3E488AD88A57}" sibTransId="{CD4BD954-DC35-4BD2-B84B-9F502FFFF29A}"/>
    <dgm:cxn modelId="{4DBB3709-E377-429D-BFA9-E8E65DD0FF11}" type="presOf" srcId="{D59DD716-417A-4C66-A7E8-75C8F9B0164A}" destId="{F52362AA-A061-4F75-817D-44FD86A84BAE}" srcOrd="1" destOrd="0" presId="urn:microsoft.com/office/officeart/2005/8/layout/gear1"/>
    <dgm:cxn modelId="{153919EC-EC0F-4F46-A5AB-93496EB056D6}" type="presOf" srcId="{D59DD716-417A-4C66-A7E8-75C8F9B0164A}" destId="{D49A536A-2ABD-44F0-923A-0BEE78746320}" srcOrd="0" destOrd="0" presId="urn:microsoft.com/office/officeart/2005/8/layout/gear1"/>
    <dgm:cxn modelId="{C4CF4BBE-9E25-46C5-80E6-31E0B83758DD}" type="presOf" srcId="{220E64A0-6436-44FE-86CD-1C68C584068E}" destId="{B97A0EB4-D5E4-401B-86A2-A7B3D5B2352B}" srcOrd="0" destOrd="0" presId="urn:microsoft.com/office/officeart/2005/8/layout/gear1"/>
    <dgm:cxn modelId="{7C28B7F3-11D0-435E-9B59-D8ADA4C81956}" type="presOf" srcId="{3ED9E50B-35B3-43FA-9B24-D23A51CC4989}" destId="{2D9469A6-B3C7-4EE2-8C5F-88ED06B17B39}" srcOrd="0" destOrd="0" presId="urn:microsoft.com/office/officeart/2005/8/layout/gear1"/>
    <dgm:cxn modelId="{9BC9D802-3D1D-4C03-9694-9F3D567D150E}" srcId="{3ED9E50B-35B3-43FA-9B24-D23A51CC4989}" destId="{4A895AA4-D10E-4025-B0E4-61257B055996}" srcOrd="2" destOrd="0" parTransId="{247C63C5-87C8-4024-9894-B0EEA32EAE09}" sibTransId="{0DF82E46-B9F9-49FF-8A60-85217AD66116}"/>
    <dgm:cxn modelId="{3EC861B9-279A-4649-93FB-FC83FBD3D731}" type="presOf" srcId="{220E64A0-6436-44FE-86CD-1C68C584068E}" destId="{EE9126D5-5091-4024-89BB-A4709217541D}" srcOrd="1" destOrd="0" presId="urn:microsoft.com/office/officeart/2005/8/layout/gear1"/>
    <dgm:cxn modelId="{36E18831-5972-4B25-BF72-CA675A0DE3D6}" type="presParOf" srcId="{2D9469A6-B3C7-4EE2-8C5F-88ED06B17B39}" destId="{B97A0EB4-D5E4-401B-86A2-A7B3D5B2352B}" srcOrd="0" destOrd="0" presId="urn:microsoft.com/office/officeart/2005/8/layout/gear1"/>
    <dgm:cxn modelId="{755E2595-A1B0-4D27-B447-E83F26B86204}" type="presParOf" srcId="{2D9469A6-B3C7-4EE2-8C5F-88ED06B17B39}" destId="{EE9126D5-5091-4024-89BB-A4709217541D}" srcOrd="1" destOrd="0" presId="urn:microsoft.com/office/officeart/2005/8/layout/gear1"/>
    <dgm:cxn modelId="{619991B0-9346-4712-A98F-7F35FC222A58}" type="presParOf" srcId="{2D9469A6-B3C7-4EE2-8C5F-88ED06B17B39}" destId="{20171340-FD5F-44DB-8AF8-82BDFFDB872E}" srcOrd="2" destOrd="0" presId="urn:microsoft.com/office/officeart/2005/8/layout/gear1"/>
    <dgm:cxn modelId="{CFB9DBBA-7FF1-4701-B975-9D80D2FC2E5C}" type="presParOf" srcId="{2D9469A6-B3C7-4EE2-8C5F-88ED06B17B39}" destId="{D49A536A-2ABD-44F0-923A-0BEE78746320}" srcOrd="3" destOrd="0" presId="urn:microsoft.com/office/officeart/2005/8/layout/gear1"/>
    <dgm:cxn modelId="{600EEC8E-3303-4372-8F96-03BF6FEE21B3}" type="presParOf" srcId="{2D9469A6-B3C7-4EE2-8C5F-88ED06B17B39}" destId="{F52362AA-A061-4F75-817D-44FD86A84BAE}" srcOrd="4" destOrd="0" presId="urn:microsoft.com/office/officeart/2005/8/layout/gear1"/>
    <dgm:cxn modelId="{592143B4-528A-4466-8093-BFFCCB233C59}" type="presParOf" srcId="{2D9469A6-B3C7-4EE2-8C5F-88ED06B17B39}" destId="{91262263-6D82-45F1-9030-7741ABF3A771}" srcOrd="5" destOrd="0" presId="urn:microsoft.com/office/officeart/2005/8/layout/gear1"/>
    <dgm:cxn modelId="{1F75F179-7BB3-44F4-825F-59586A35310C}" type="presParOf" srcId="{2D9469A6-B3C7-4EE2-8C5F-88ED06B17B39}" destId="{21131EEB-91CB-4418-A933-5B7E81818A73}" srcOrd="6" destOrd="0" presId="urn:microsoft.com/office/officeart/2005/8/layout/gear1"/>
    <dgm:cxn modelId="{43B46999-8105-4439-B187-A4D89A26CA12}" type="presParOf" srcId="{2D9469A6-B3C7-4EE2-8C5F-88ED06B17B39}" destId="{D9C3C99D-C912-4FB6-AE25-8E3C0C123A36}" srcOrd="7" destOrd="0" presId="urn:microsoft.com/office/officeart/2005/8/layout/gear1"/>
    <dgm:cxn modelId="{0306CD6A-29BB-4A0D-89B6-69B6B85B14BF}" type="presParOf" srcId="{2D9469A6-B3C7-4EE2-8C5F-88ED06B17B39}" destId="{CD5C64ED-7D07-42F0-A9A8-3FFBCDA6A0D0}" srcOrd="8" destOrd="0" presId="urn:microsoft.com/office/officeart/2005/8/layout/gear1"/>
    <dgm:cxn modelId="{3BB6147F-00CF-4A84-9710-9A89FC04FEB5}" type="presParOf" srcId="{2D9469A6-B3C7-4EE2-8C5F-88ED06B17B39}" destId="{E6A2BA41-93DA-490C-AF51-BD77DE84485F}" srcOrd="9" destOrd="0" presId="urn:microsoft.com/office/officeart/2005/8/layout/gear1"/>
    <dgm:cxn modelId="{0D5339F1-A39E-41F9-BB44-F90A552A86DA}" type="presParOf" srcId="{2D9469A6-B3C7-4EE2-8C5F-88ED06B17B39}" destId="{BFDDB4D4-5159-44D5-B70A-6561B39A45C3}" srcOrd="10" destOrd="0" presId="urn:microsoft.com/office/officeart/2005/8/layout/gear1"/>
    <dgm:cxn modelId="{CA95C8D2-814A-42FC-A2B2-4902D3F6FF61}" type="presParOf" srcId="{2D9469A6-B3C7-4EE2-8C5F-88ED06B17B39}" destId="{50717648-ED2B-4303-BDD1-D938C0173DF1}" srcOrd="11" destOrd="0" presId="urn:microsoft.com/office/officeart/2005/8/layout/gear1"/>
    <dgm:cxn modelId="{D6FDFD7C-222E-4B38-8DF6-19EEB360DA50}" type="presParOf" srcId="{2D9469A6-B3C7-4EE2-8C5F-88ED06B17B39}" destId="{3870AFB3-6C88-4D22-8A21-44C5E5860BF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848C82-F4E7-4F16-9223-E1494CDBB010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9ECDBE-DF9F-4365-950E-CD43FF490DBC}">
      <dgm:prSet phldrT="[Text]"/>
      <dgm:spPr/>
      <dgm:t>
        <a:bodyPr/>
        <a:lstStyle/>
        <a:p>
          <a:r>
            <a:rPr lang="en-US" dirty="0" smtClean="0"/>
            <a:t>Pre-elections: parties and candidates issue their manifestoes (programs)</a:t>
          </a:r>
          <a:endParaRPr lang="en-US" dirty="0"/>
        </a:p>
      </dgm:t>
    </dgm:pt>
    <dgm:pt modelId="{A13BD348-7833-4207-BE81-048DA89730A8}" type="parTrans" cxnId="{D04A507F-249B-4430-98B5-10F8198F64C3}">
      <dgm:prSet/>
      <dgm:spPr/>
      <dgm:t>
        <a:bodyPr/>
        <a:lstStyle/>
        <a:p>
          <a:endParaRPr lang="en-US"/>
        </a:p>
      </dgm:t>
    </dgm:pt>
    <dgm:pt modelId="{2E719EE2-4764-4ABF-A9F6-5A124F6AB5FD}" type="sibTrans" cxnId="{D04A507F-249B-4430-98B5-10F8198F64C3}">
      <dgm:prSet/>
      <dgm:spPr/>
      <dgm:t>
        <a:bodyPr/>
        <a:lstStyle/>
        <a:p>
          <a:endParaRPr lang="en-US"/>
        </a:p>
      </dgm:t>
    </dgm:pt>
    <dgm:pt modelId="{279ECE94-0B48-43C5-B16F-3D99EFD8E4A4}">
      <dgm:prSet phldrT="[Text]"/>
      <dgm:spPr/>
      <dgm:t>
        <a:bodyPr/>
        <a:lstStyle/>
        <a:p>
          <a:r>
            <a:rPr lang="en-US" dirty="0" smtClean="0"/>
            <a:t>Elections:</a:t>
          </a:r>
        </a:p>
        <a:p>
          <a:r>
            <a:rPr lang="en-US" dirty="0" smtClean="0"/>
            <a:t>A certain person becomes the President, certain persons and/or parties fill the seats in the Parliament.</a:t>
          </a:r>
          <a:endParaRPr lang="en-US" dirty="0"/>
        </a:p>
      </dgm:t>
    </dgm:pt>
    <dgm:pt modelId="{9DDFF9CD-C11A-47E7-AA8C-0CCA32832705}" type="parTrans" cxnId="{230CB056-F74D-42D3-BCB4-08BF2BA44A13}">
      <dgm:prSet/>
      <dgm:spPr/>
      <dgm:t>
        <a:bodyPr/>
        <a:lstStyle/>
        <a:p>
          <a:endParaRPr lang="en-US"/>
        </a:p>
      </dgm:t>
    </dgm:pt>
    <dgm:pt modelId="{A481D18B-BC4E-49A0-9329-13A440899595}" type="sibTrans" cxnId="{230CB056-F74D-42D3-BCB4-08BF2BA44A13}">
      <dgm:prSet/>
      <dgm:spPr/>
      <dgm:t>
        <a:bodyPr/>
        <a:lstStyle/>
        <a:p>
          <a:endParaRPr lang="en-US"/>
        </a:p>
      </dgm:t>
    </dgm:pt>
    <dgm:pt modelId="{F57A36CC-DBE5-4D49-A167-3474B4A299C0}">
      <dgm:prSet phldrT="[Text]"/>
      <dgm:spPr/>
      <dgm:t>
        <a:bodyPr/>
        <a:lstStyle/>
        <a:p>
          <a:r>
            <a:rPr lang="en-US" dirty="0" smtClean="0"/>
            <a:t>The government is formed</a:t>
          </a:r>
          <a:endParaRPr lang="en-US" dirty="0"/>
        </a:p>
      </dgm:t>
    </dgm:pt>
    <dgm:pt modelId="{C0A20453-53A4-4781-ADA5-CF9B9104A3C3}" type="parTrans" cxnId="{C0F6B6C1-3E2F-44B1-8688-D6D1A7307804}">
      <dgm:prSet/>
      <dgm:spPr/>
      <dgm:t>
        <a:bodyPr/>
        <a:lstStyle/>
        <a:p>
          <a:endParaRPr lang="en-US"/>
        </a:p>
      </dgm:t>
    </dgm:pt>
    <dgm:pt modelId="{5D47D192-93CB-4DB2-B7BC-E4F56B7E4940}" type="sibTrans" cxnId="{C0F6B6C1-3E2F-44B1-8688-D6D1A7307804}">
      <dgm:prSet/>
      <dgm:spPr/>
      <dgm:t>
        <a:bodyPr/>
        <a:lstStyle/>
        <a:p>
          <a:endParaRPr lang="en-US"/>
        </a:p>
      </dgm:t>
    </dgm:pt>
    <dgm:pt modelId="{6E0DDFC5-2B9F-44BE-AF66-E2576C0B4B4B}">
      <dgm:prSet phldrT="[Text]"/>
      <dgm:spPr/>
      <dgm:t>
        <a:bodyPr/>
        <a:lstStyle/>
        <a:p>
          <a:r>
            <a:rPr lang="en-US" dirty="0" smtClean="0"/>
            <a:t>The Government (Cabinet of Ministers/Administration) decides how to fulfill the public policy in accordance to the laws and results of the elections.</a:t>
          </a:r>
          <a:endParaRPr lang="en-US" dirty="0"/>
        </a:p>
      </dgm:t>
    </dgm:pt>
    <dgm:pt modelId="{6440DA58-E525-4472-BB58-1445A1FDE6AD}" type="parTrans" cxnId="{26FB1C16-58EE-474B-99EC-EF57B27351F5}">
      <dgm:prSet/>
      <dgm:spPr/>
      <dgm:t>
        <a:bodyPr/>
        <a:lstStyle/>
        <a:p>
          <a:endParaRPr lang="en-US"/>
        </a:p>
      </dgm:t>
    </dgm:pt>
    <dgm:pt modelId="{69E66F9E-9C7B-40B6-A5A2-21A67F286A59}" type="sibTrans" cxnId="{26FB1C16-58EE-474B-99EC-EF57B27351F5}">
      <dgm:prSet/>
      <dgm:spPr/>
      <dgm:t>
        <a:bodyPr/>
        <a:lstStyle/>
        <a:p>
          <a:endParaRPr lang="en-US"/>
        </a:p>
      </dgm:t>
    </dgm:pt>
    <dgm:pt modelId="{10B5A5D6-AA12-45DB-99A6-89E706EEF989}">
      <dgm:prSet phldrT="[Text]"/>
      <dgm:spPr/>
      <dgm:t>
        <a:bodyPr/>
        <a:lstStyle/>
        <a:p>
          <a:r>
            <a:rPr lang="en-US" dirty="0" smtClean="0"/>
            <a:t>The public policy is implemented by civil service (bodies, agencies, other organs) who’s functioning and stuffing is independent from the result of results of the elections. </a:t>
          </a:r>
          <a:endParaRPr lang="en-US" dirty="0"/>
        </a:p>
      </dgm:t>
    </dgm:pt>
    <dgm:pt modelId="{0A2C7BDC-BFD5-4E36-8FDA-45A2823A1BD7}" type="parTrans" cxnId="{C95BDDB9-0FFE-4237-81BA-2EA26AA692CE}">
      <dgm:prSet/>
      <dgm:spPr/>
      <dgm:t>
        <a:bodyPr/>
        <a:lstStyle/>
        <a:p>
          <a:endParaRPr lang="en-US"/>
        </a:p>
      </dgm:t>
    </dgm:pt>
    <dgm:pt modelId="{04559B4B-5CED-4E5D-B97F-BF097A5E26BF}" type="sibTrans" cxnId="{C95BDDB9-0FFE-4237-81BA-2EA26AA692CE}">
      <dgm:prSet/>
      <dgm:spPr/>
      <dgm:t>
        <a:bodyPr/>
        <a:lstStyle/>
        <a:p>
          <a:endParaRPr lang="en-US"/>
        </a:p>
      </dgm:t>
    </dgm:pt>
    <dgm:pt modelId="{322342D5-7019-47BA-A528-A4B65973364E}" type="pres">
      <dgm:prSet presAssocID="{1A848C82-F4E7-4F16-9223-E1494CDBB01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FE1DCD-5FF5-43CD-A687-35E3EC888E39}" type="pres">
      <dgm:prSet presAssocID="{1A848C82-F4E7-4F16-9223-E1494CDBB010}" presName="cycle" presStyleCnt="0"/>
      <dgm:spPr/>
    </dgm:pt>
    <dgm:pt modelId="{7BA33163-1242-4BED-B9D2-29A8A6C9C0BC}" type="pres">
      <dgm:prSet presAssocID="{0B9ECDBE-DF9F-4365-950E-CD43FF490DBC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7A21C7-DDD1-4571-AAC5-FF64AEB6E885}" type="pres">
      <dgm:prSet presAssocID="{2E719EE2-4764-4ABF-A9F6-5A124F6AB5FD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CE64BC66-13A6-4BD2-9A91-DB1E367C0D82}" type="pres">
      <dgm:prSet presAssocID="{279ECE94-0B48-43C5-B16F-3D99EFD8E4A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4BD556-1149-46DD-A23E-6D2547D2235E}" type="pres">
      <dgm:prSet presAssocID="{F57A36CC-DBE5-4D49-A167-3474B4A299C0}" presName="nodeFollowingNodes" presStyleLbl="node1" presStyleIdx="2" presStyleCnt="5" custRadScaleRad="203261" custRadScaleInc="319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74243E-0FE6-470F-BD27-1294C826462D}" type="pres">
      <dgm:prSet presAssocID="{6E0DDFC5-2B9F-44BE-AF66-E2576C0B4B4B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427D9-3517-4AC4-94FF-3D31AA583D9A}" type="pres">
      <dgm:prSet presAssocID="{10B5A5D6-AA12-45DB-99A6-89E706EEF989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D79F9A-D4A7-469F-8480-8451D922C2BC}" type="presOf" srcId="{F57A36CC-DBE5-4D49-A167-3474B4A299C0}" destId="{864BD556-1149-46DD-A23E-6D2547D2235E}" srcOrd="0" destOrd="0" presId="urn:microsoft.com/office/officeart/2005/8/layout/cycle3"/>
    <dgm:cxn modelId="{C95BDDB9-0FFE-4237-81BA-2EA26AA692CE}" srcId="{1A848C82-F4E7-4F16-9223-E1494CDBB010}" destId="{10B5A5D6-AA12-45DB-99A6-89E706EEF989}" srcOrd="4" destOrd="0" parTransId="{0A2C7BDC-BFD5-4E36-8FDA-45A2823A1BD7}" sibTransId="{04559B4B-5CED-4E5D-B97F-BF097A5E26BF}"/>
    <dgm:cxn modelId="{E5B93150-C9E8-4B1C-9A0B-9C7D3EB46556}" type="presOf" srcId="{2E719EE2-4764-4ABF-A9F6-5A124F6AB5FD}" destId="{6F7A21C7-DDD1-4571-AAC5-FF64AEB6E885}" srcOrd="0" destOrd="0" presId="urn:microsoft.com/office/officeart/2005/8/layout/cycle3"/>
    <dgm:cxn modelId="{C0F6B6C1-3E2F-44B1-8688-D6D1A7307804}" srcId="{1A848C82-F4E7-4F16-9223-E1494CDBB010}" destId="{F57A36CC-DBE5-4D49-A167-3474B4A299C0}" srcOrd="2" destOrd="0" parTransId="{C0A20453-53A4-4781-ADA5-CF9B9104A3C3}" sibTransId="{5D47D192-93CB-4DB2-B7BC-E4F56B7E4940}"/>
    <dgm:cxn modelId="{34AAF419-705B-4589-A312-4729306A5621}" type="presOf" srcId="{6E0DDFC5-2B9F-44BE-AF66-E2576C0B4B4B}" destId="{CE74243E-0FE6-470F-BD27-1294C826462D}" srcOrd="0" destOrd="0" presId="urn:microsoft.com/office/officeart/2005/8/layout/cycle3"/>
    <dgm:cxn modelId="{622BDC26-5C46-45DF-8162-BEADEC7687FD}" type="presOf" srcId="{279ECE94-0B48-43C5-B16F-3D99EFD8E4A4}" destId="{CE64BC66-13A6-4BD2-9A91-DB1E367C0D82}" srcOrd="0" destOrd="0" presId="urn:microsoft.com/office/officeart/2005/8/layout/cycle3"/>
    <dgm:cxn modelId="{D04A507F-249B-4430-98B5-10F8198F64C3}" srcId="{1A848C82-F4E7-4F16-9223-E1494CDBB010}" destId="{0B9ECDBE-DF9F-4365-950E-CD43FF490DBC}" srcOrd="0" destOrd="0" parTransId="{A13BD348-7833-4207-BE81-048DA89730A8}" sibTransId="{2E719EE2-4764-4ABF-A9F6-5A124F6AB5FD}"/>
    <dgm:cxn modelId="{230CB056-F74D-42D3-BCB4-08BF2BA44A13}" srcId="{1A848C82-F4E7-4F16-9223-E1494CDBB010}" destId="{279ECE94-0B48-43C5-B16F-3D99EFD8E4A4}" srcOrd="1" destOrd="0" parTransId="{9DDFF9CD-C11A-47E7-AA8C-0CCA32832705}" sibTransId="{A481D18B-BC4E-49A0-9329-13A440899595}"/>
    <dgm:cxn modelId="{26FB1C16-58EE-474B-99EC-EF57B27351F5}" srcId="{1A848C82-F4E7-4F16-9223-E1494CDBB010}" destId="{6E0DDFC5-2B9F-44BE-AF66-E2576C0B4B4B}" srcOrd="3" destOrd="0" parTransId="{6440DA58-E525-4472-BB58-1445A1FDE6AD}" sibTransId="{69E66F9E-9C7B-40B6-A5A2-21A67F286A59}"/>
    <dgm:cxn modelId="{28E8F988-E58C-4964-9847-F1895D164E19}" type="presOf" srcId="{0B9ECDBE-DF9F-4365-950E-CD43FF490DBC}" destId="{7BA33163-1242-4BED-B9D2-29A8A6C9C0BC}" srcOrd="0" destOrd="0" presId="urn:microsoft.com/office/officeart/2005/8/layout/cycle3"/>
    <dgm:cxn modelId="{BEE10945-E144-4997-B708-158C6D7CD666}" type="presOf" srcId="{10B5A5D6-AA12-45DB-99A6-89E706EEF989}" destId="{DC0427D9-3517-4AC4-94FF-3D31AA583D9A}" srcOrd="0" destOrd="0" presId="urn:microsoft.com/office/officeart/2005/8/layout/cycle3"/>
    <dgm:cxn modelId="{858A7866-5C8F-427F-959B-233F89AFCF27}" type="presOf" srcId="{1A848C82-F4E7-4F16-9223-E1494CDBB010}" destId="{322342D5-7019-47BA-A528-A4B65973364E}" srcOrd="0" destOrd="0" presId="urn:microsoft.com/office/officeart/2005/8/layout/cycle3"/>
    <dgm:cxn modelId="{1BC473AA-1F6E-4344-948F-F6DCE2462FD7}" type="presParOf" srcId="{322342D5-7019-47BA-A528-A4B65973364E}" destId="{0BFE1DCD-5FF5-43CD-A687-35E3EC888E39}" srcOrd="0" destOrd="0" presId="urn:microsoft.com/office/officeart/2005/8/layout/cycle3"/>
    <dgm:cxn modelId="{7F14D8F3-3478-465C-AF69-BF764EB9429F}" type="presParOf" srcId="{0BFE1DCD-5FF5-43CD-A687-35E3EC888E39}" destId="{7BA33163-1242-4BED-B9D2-29A8A6C9C0BC}" srcOrd="0" destOrd="0" presId="urn:microsoft.com/office/officeart/2005/8/layout/cycle3"/>
    <dgm:cxn modelId="{EF4DB6F9-0C07-4704-B380-A31AF7EC012E}" type="presParOf" srcId="{0BFE1DCD-5FF5-43CD-A687-35E3EC888E39}" destId="{6F7A21C7-DDD1-4571-AAC5-FF64AEB6E885}" srcOrd="1" destOrd="0" presId="urn:microsoft.com/office/officeart/2005/8/layout/cycle3"/>
    <dgm:cxn modelId="{94E64E17-B1DC-495E-8672-07D9EE60859C}" type="presParOf" srcId="{0BFE1DCD-5FF5-43CD-A687-35E3EC888E39}" destId="{CE64BC66-13A6-4BD2-9A91-DB1E367C0D82}" srcOrd="2" destOrd="0" presId="urn:microsoft.com/office/officeart/2005/8/layout/cycle3"/>
    <dgm:cxn modelId="{8F566E49-8B81-4E76-892D-96F15F97EAAE}" type="presParOf" srcId="{0BFE1DCD-5FF5-43CD-A687-35E3EC888E39}" destId="{864BD556-1149-46DD-A23E-6D2547D2235E}" srcOrd="3" destOrd="0" presId="urn:microsoft.com/office/officeart/2005/8/layout/cycle3"/>
    <dgm:cxn modelId="{CBF8BA98-4762-482B-BD60-DEAE56EA8344}" type="presParOf" srcId="{0BFE1DCD-5FF5-43CD-A687-35E3EC888E39}" destId="{CE74243E-0FE6-470F-BD27-1294C826462D}" srcOrd="4" destOrd="0" presId="urn:microsoft.com/office/officeart/2005/8/layout/cycle3"/>
    <dgm:cxn modelId="{A4EEC9EC-698C-4A36-8853-48A2B4947C97}" type="presParOf" srcId="{0BFE1DCD-5FF5-43CD-A687-35E3EC888E39}" destId="{DC0427D9-3517-4AC4-94FF-3D31AA583D9A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19F7C5-32EC-438B-9436-16E3DD251F2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273243-DD12-4B35-9E68-CBEF03363BF9}">
      <dgm:prSet phldrT="[Text]" custT="1"/>
      <dgm:spPr/>
      <dgm:t>
        <a:bodyPr/>
        <a:lstStyle/>
        <a:p>
          <a:r>
            <a:rPr lang="en-US" sz="5400" b="1" cap="all" baseline="0" dirty="0" smtClean="0"/>
            <a:t>Executive power </a:t>
          </a:r>
          <a:endParaRPr lang="en-US" sz="5400" b="1" cap="all" baseline="0" dirty="0"/>
        </a:p>
      </dgm:t>
    </dgm:pt>
    <dgm:pt modelId="{E76F3499-1C1E-4655-8075-1D1AA5EF31F6}" type="parTrans" cxnId="{F4DD0365-DC31-46E4-B410-B70E03F78A9A}">
      <dgm:prSet/>
      <dgm:spPr/>
      <dgm:t>
        <a:bodyPr/>
        <a:lstStyle/>
        <a:p>
          <a:endParaRPr lang="en-US"/>
        </a:p>
      </dgm:t>
    </dgm:pt>
    <dgm:pt modelId="{991471ED-FF53-47B1-A13A-94AC0D759AF2}" type="sibTrans" cxnId="{F4DD0365-DC31-46E4-B410-B70E03F78A9A}">
      <dgm:prSet/>
      <dgm:spPr/>
      <dgm:t>
        <a:bodyPr/>
        <a:lstStyle/>
        <a:p>
          <a:endParaRPr lang="en-US"/>
        </a:p>
      </dgm:t>
    </dgm:pt>
    <dgm:pt modelId="{FC647012-E3D1-4787-86DA-192A17853385}">
      <dgm:prSet phldrT="[Text]"/>
      <dgm:spPr/>
      <dgm:t>
        <a:bodyPr/>
        <a:lstStyle/>
        <a:p>
          <a:r>
            <a:rPr lang="en-US" dirty="0" smtClean="0"/>
            <a:t>President and Government (Cabinet of Ministers) </a:t>
          </a:r>
          <a:endParaRPr lang="en-US" dirty="0"/>
        </a:p>
      </dgm:t>
    </dgm:pt>
    <dgm:pt modelId="{43F4A6A7-7DA5-4CEA-A9D5-6654B74213F6}" type="parTrans" cxnId="{27ECE563-53EC-4ED7-8377-015B0719342C}">
      <dgm:prSet/>
      <dgm:spPr/>
      <dgm:t>
        <a:bodyPr/>
        <a:lstStyle/>
        <a:p>
          <a:endParaRPr lang="en-US"/>
        </a:p>
      </dgm:t>
    </dgm:pt>
    <dgm:pt modelId="{6B8321EA-B676-4062-99BC-8701587D36B3}" type="sibTrans" cxnId="{27ECE563-53EC-4ED7-8377-015B0719342C}">
      <dgm:prSet/>
      <dgm:spPr/>
      <dgm:t>
        <a:bodyPr/>
        <a:lstStyle/>
        <a:p>
          <a:endParaRPr lang="en-US"/>
        </a:p>
      </dgm:t>
    </dgm:pt>
    <dgm:pt modelId="{9BCF36C7-0B0B-4910-AEE6-CD8EB935245D}">
      <dgm:prSet phldrT="[Text]"/>
      <dgm:spPr/>
      <dgm:t>
        <a:bodyPr/>
        <a:lstStyle/>
        <a:p>
          <a:r>
            <a:rPr lang="en-US" dirty="0" smtClean="0"/>
            <a:t>President </a:t>
          </a:r>
          <a:endParaRPr lang="en-US" dirty="0"/>
        </a:p>
      </dgm:t>
    </dgm:pt>
    <dgm:pt modelId="{680E3E70-55C0-4146-B81D-2F6C4FAB7F7D}" type="parTrans" cxnId="{C1AD2041-6C96-44BE-A38B-FFA54EF4BC12}">
      <dgm:prSet/>
      <dgm:spPr/>
      <dgm:t>
        <a:bodyPr/>
        <a:lstStyle/>
        <a:p>
          <a:endParaRPr lang="en-US"/>
        </a:p>
      </dgm:t>
    </dgm:pt>
    <dgm:pt modelId="{88EE2150-0749-4975-B103-7142F35849DB}" type="sibTrans" cxnId="{C1AD2041-6C96-44BE-A38B-FFA54EF4BC12}">
      <dgm:prSet/>
      <dgm:spPr/>
      <dgm:t>
        <a:bodyPr/>
        <a:lstStyle/>
        <a:p>
          <a:endParaRPr lang="en-US"/>
        </a:p>
      </dgm:t>
    </dgm:pt>
    <dgm:pt modelId="{2B5F6F87-0423-4D48-AAAD-FEA9C72C9F6F}">
      <dgm:prSet phldrT="[Text]"/>
      <dgm:spPr/>
      <dgm:t>
        <a:bodyPr/>
        <a:lstStyle/>
        <a:p>
          <a:r>
            <a:rPr lang="en-US" dirty="0" smtClean="0"/>
            <a:t>Government (Cabinet of Ministers)</a:t>
          </a:r>
          <a:endParaRPr lang="en-US" dirty="0"/>
        </a:p>
      </dgm:t>
    </dgm:pt>
    <dgm:pt modelId="{E5BA6C9D-AFED-41FD-9407-D631E782617F}" type="parTrans" cxnId="{71148B2A-DD4A-4D7B-B694-AE917AD041CE}">
      <dgm:prSet/>
      <dgm:spPr/>
      <dgm:t>
        <a:bodyPr/>
        <a:lstStyle/>
        <a:p>
          <a:endParaRPr lang="en-US"/>
        </a:p>
      </dgm:t>
    </dgm:pt>
    <dgm:pt modelId="{13005B06-B6C8-497A-B1F4-56F55F1220D8}" type="sibTrans" cxnId="{71148B2A-DD4A-4D7B-B694-AE917AD041CE}">
      <dgm:prSet/>
      <dgm:spPr/>
      <dgm:t>
        <a:bodyPr/>
        <a:lstStyle/>
        <a:p>
          <a:endParaRPr lang="en-US"/>
        </a:p>
      </dgm:t>
    </dgm:pt>
    <dgm:pt modelId="{FEC6B72C-4E29-4756-8D97-BA2610845458}">
      <dgm:prSet/>
      <dgm:spPr/>
      <dgm:t>
        <a:bodyPr/>
        <a:lstStyle/>
        <a:p>
          <a:r>
            <a:rPr lang="en-US" b="1" dirty="0" smtClean="0"/>
            <a:t>Germany</a:t>
          </a:r>
        </a:p>
        <a:p>
          <a:r>
            <a:rPr lang="en-US" b="1" dirty="0" smtClean="0"/>
            <a:t>Italy</a:t>
          </a:r>
        </a:p>
        <a:p>
          <a:r>
            <a:rPr lang="en-US" b="1" dirty="0" smtClean="0"/>
            <a:t>Ukraine </a:t>
          </a:r>
          <a:endParaRPr lang="en-US" b="1" dirty="0"/>
        </a:p>
      </dgm:t>
    </dgm:pt>
    <dgm:pt modelId="{D7173E32-AF58-48B1-AFAC-C205840F0883}" type="parTrans" cxnId="{71EAFE31-7F1C-4DDE-9075-ED60593978CC}">
      <dgm:prSet/>
      <dgm:spPr/>
      <dgm:t>
        <a:bodyPr/>
        <a:lstStyle/>
        <a:p>
          <a:endParaRPr lang="en-US"/>
        </a:p>
      </dgm:t>
    </dgm:pt>
    <dgm:pt modelId="{D2FD67C5-F41A-47EB-ADC1-F870D388B752}" type="sibTrans" cxnId="{71EAFE31-7F1C-4DDE-9075-ED60593978CC}">
      <dgm:prSet/>
      <dgm:spPr/>
      <dgm:t>
        <a:bodyPr/>
        <a:lstStyle/>
        <a:p>
          <a:endParaRPr lang="en-US"/>
        </a:p>
      </dgm:t>
    </dgm:pt>
    <dgm:pt modelId="{BADA91C6-5EFB-438F-B5A0-C7C859F01596}">
      <dgm:prSet/>
      <dgm:spPr/>
      <dgm:t>
        <a:bodyPr/>
        <a:lstStyle/>
        <a:p>
          <a:r>
            <a:rPr lang="en-US" b="1" dirty="0" smtClean="0"/>
            <a:t>The USA</a:t>
          </a:r>
          <a:endParaRPr lang="en-US" b="1" dirty="0"/>
        </a:p>
      </dgm:t>
    </dgm:pt>
    <dgm:pt modelId="{84577DE6-9B24-461F-9634-FF5EE78DE0C6}" type="parTrans" cxnId="{D4C27274-D0C7-4B49-B6F8-76AA1D6B811E}">
      <dgm:prSet/>
      <dgm:spPr/>
      <dgm:t>
        <a:bodyPr/>
        <a:lstStyle/>
        <a:p>
          <a:endParaRPr lang="en-US"/>
        </a:p>
      </dgm:t>
    </dgm:pt>
    <dgm:pt modelId="{ACB19837-AD52-423C-B2D9-6174EC135E95}" type="sibTrans" cxnId="{D4C27274-D0C7-4B49-B6F8-76AA1D6B811E}">
      <dgm:prSet/>
      <dgm:spPr/>
      <dgm:t>
        <a:bodyPr/>
        <a:lstStyle/>
        <a:p>
          <a:endParaRPr lang="en-US"/>
        </a:p>
      </dgm:t>
    </dgm:pt>
    <dgm:pt modelId="{3DD72495-8F57-4FDD-8D17-DD90D273FE9A}">
      <dgm:prSet/>
      <dgm:spPr/>
      <dgm:t>
        <a:bodyPr/>
        <a:lstStyle/>
        <a:p>
          <a:r>
            <a:rPr lang="en-US" b="1" dirty="0" smtClean="0"/>
            <a:t>France</a:t>
          </a:r>
        </a:p>
        <a:p>
          <a:r>
            <a:rPr lang="en-US" b="1" dirty="0" smtClean="0"/>
            <a:t>Kazakhstan</a:t>
          </a:r>
        </a:p>
        <a:p>
          <a:r>
            <a:rPr lang="en-US" b="1" dirty="0" smtClean="0"/>
            <a:t>Russia </a:t>
          </a:r>
          <a:endParaRPr lang="en-US" b="1" dirty="0"/>
        </a:p>
      </dgm:t>
    </dgm:pt>
    <dgm:pt modelId="{7A14C124-29FC-465C-B00E-8EEFA8C67221}" type="parTrans" cxnId="{29BB532A-5669-4290-8FF9-587F224FCD70}">
      <dgm:prSet/>
      <dgm:spPr/>
      <dgm:t>
        <a:bodyPr/>
        <a:lstStyle/>
        <a:p>
          <a:endParaRPr lang="en-US"/>
        </a:p>
      </dgm:t>
    </dgm:pt>
    <dgm:pt modelId="{9E9C34E5-A37B-43B8-8714-CEFA8CB21B17}" type="sibTrans" cxnId="{29BB532A-5669-4290-8FF9-587F224FCD70}">
      <dgm:prSet/>
      <dgm:spPr/>
      <dgm:t>
        <a:bodyPr/>
        <a:lstStyle/>
        <a:p>
          <a:endParaRPr lang="en-US"/>
        </a:p>
      </dgm:t>
    </dgm:pt>
    <dgm:pt modelId="{F422041E-4BBD-4571-93A8-3F659D16C4F8}" type="pres">
      <dgm:prSet presAssocID="{2E19F7C5-32EC-438B-9436-16E3DD251F2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DB03C80-DCDD-4B22-9684-98CA941749E2}" type="pres">
      <dgm:prSet presAssocID="{71273243-DD12-4B35-9E68-CBEF03363BF9}" presName="hierRoot1" presStyleCnt="0">
        <dgm:presLayoutVars>
          <dgm:hierBranch val="init"/>
        </dgm:presLayoutVars>
      </dgm:prSet>
      <dgm:spPr/>
    </dgm:pt>
    <dgm:pt modelId="{833195A2-1703-4FC8-A6CA-0A11601772AA}" type="pres">
      <dgm:prSet presAssocID="{71273243-DD12-4B35-9E68-CBEF03363BF9}" presName="rootComposite1" presStyleCnt="0"/>
      <dgm:spPr/>
    </dgm:pt>
    <dgm:pt modelId="{472CC124-EA12-49EC-8D71-169A72CEBBFF}" type="pres">
      <dgm:prSet presAssocID="{71273243-DD12-4B35-9E68-CBEF03363BF9}" presName="rootText1" presStyleLbl="node0" presStyleIdx="0" presStyleCnt="1" custScaleX="2925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EFE2BB-F72E-441B-97C3-23DA3FD3F03F}" type="pres">
      <dgm:prSet presAssocID="{71273243-DD12-4B35-9E68-CBEF03363BF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B21E55B-1A46-48EF-AC60-F160F38DC0E0}" type="pres">
      <dgm:prSet presAssocID="{71273243-DD12-4B35-9E68-CBEF03363BF9}" presName="hierChild2" presStyleCnt="0"/>
      <dgm:spPr/>
    </dgm:pt>
    <dgm:pt modelId="{F9A6D8B4-972D-4182-B574-D80DF90CE9B9}" type="pres">
      <dgm:prSet presAssocID="{43F4A6A7-7DA5-4CEA-A9D5-6654B74213F6}" presName="Name37" presStyleLbl="parChTrans1D2" presStyleIdx="0" presStyleCnt="3"/>
      <dgm:spPr/>
      <dgm:t>
        <a:bodyPr/>
        <a:lstStyle/>
        <a:p>
          <a:endParaRPr lang="en-US"/>
        </a:p>
      </dgm:t>
    </dgm:pt>
    <dgm:pt modelId="{C0C9E45C-40EB-4F35-831F-4FEDB7F3A1D9}" type="pres">
      <dgm:prSet presAssocID="{FC647012-E3D1-4787-86DA-192A17853385}" presName="hierRoot2" presStyleCnt="0">
        <dgm:presLayoutVars>
          <dgm:hierBranch val="init"/>
        </dgm:presLayoutVars>
      </dgm:prSet>
      <dgm:spPr/>
    </dgm:pt>
    <dgm:pt modelId="{5D604A3B-23E2-458A-91CC-C27C5023319C}" type="pres">
      <dgm:prSet presAssocID="{FC647012-E3D1-4787-86DA-192A17853385}" presName="rootComposite" presStyleCnt="0"/>
      <dgm:spPr/>
    </dgm:pt>
    <dgm:pt modelId="{4CDA0884-68C9-49BF-B4CD-EC1B1E8941BE}" type="pres">
      <dgm:prSet presAssocID="{FC647012-E3D1-4787-86DA-192A17853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2083526-E208-4645-95A9-3E607D41703C}" type="pres">
      <dgm:prSet presAssocID="{FC647012-E3D1-4787-86DA-192A17853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C6DAF82A-DAA4-4055-8F98-A6817B7A96F4}" type="pres">
      <dgm:prSet presAssocID="{FC647012-E3D1-4787-86DA-192A17853385}" presName="hierChild4" presStyleCnt="0"/>
      <dgm:spPr/>
    </dgm:pt>
    <dgm:pt modelId="{88CADFAE-D65A-41EB-B5F8-FEC911EEFC3A}" type="pres">
      <dgm:prSet presAssocID="{7A14C124-29FC-465C-B00E-8EEFA8C67221}" presName="Name37" presStyleLbl="parChTrans1D3" presStyleIdx="0" presStyleCnt="3"/>
      <dgm:spPr/>
      <dgm:t>
        <a:bodyPr/>
        <a:lstStyle/>
        <a:p>
          <a:endParaRPr lang="en-US"/>
        </a:p>
      </dgm:t>
    </dgm:pt>
    <dgm:pt modelId="{FE7BDBA7-F2BF-4698-9284-93EDDC1624BA}" type="pres">
      <dgm:prSet presAssocID="{3DD72495-8F57-4FDD-8D17-DD90D273FE9A}" presName="hierRoot2" presStyleCnt="0">
        <dgm:presLayoutVars>
          <dgm:hierBranch val="init"/>
        </dgm:presLayoutVars>
      </dgm:prSet>
      <dgm:spPr/>
    </dgm:pt>
    <dgm:pt modelId="{BAFFDE04-E633-4340-A084-07DA02D86269}" type="pres">
      <dgm:prSet presAssocID="{3DD72495-8F57-4FDD-8D17-DD90D273FE9A}" presName="rootComposite" presStyleCnt="0"/>
      <dgm:spPr/>
    </dgm:pt>
    <dgm:pt modelId="{FF25A80C-35E0-4FDC-9918-DAF0AD4AC278}" type="pres">
      <dgm:prSet presAssocID="{3DD72495-8F57-4FDD-8D17-DD90D273FE9A}" presName="rootText" presStyleLbl="node3" presStyleIdx="0" presStyleCnt="3" custLinFactNeighborX="16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FA7BF6-8A16-47DF-9AC8-7CE6E901F854}" type="pres">
      <dgm:prSet presAssocID="{3DD72495-8F57-4FDD-8D17-DD90D273FE9A}" presName="rootConnector" presStyleLbl="node3" presStyleIdx="0" presStyleCnt="3"/>
      <dgm:spPr/>
      <dgm:t>
        <a:bodyPr/>
        <a:lstStyle/>
        <a:p>
          <a:endParaRPr lang="en-US"/>
        </a:p>
      </dgm:t>
    </dgm:pt>
    <dgm:pt modelId="{C1931CDA-E3B4-4B0B-83EA-C204BF7EE4AD}" type="pres">
      <dgm:prSet presAssocID="{3DD72495-8F57-4FDD-8D17-DD90D273FE9A}" presName="hierChild4" presStyleCnt="0"/>
      <dgm:spPr/>
    </dgm:pt>
    <dgm:pt modelId="{40BFB2BC-BD86-4C03-A418-3293BCE8DA45}" type="pres">
      <dgm:prSet presAssocID="{3DD72495-8F57-4FDD-8D17-DD90D273FE9A}" presName="hierChild5" presStyleCnt="0"/>
      <dgm:spPr/>
    </dgm:pt>
    <dgm:pt modelId="{2EB6929D-C33F-453B-9BE2-0C48C416BBB9}" type="pres">
      <dgm:prSet presAssocID="{FC647012-E3D1-4787-86DA-192A17853385}" presName="hierChild5" presStyleCnt="0"/>
      <dgm:spPr/>
    </dgm:pt>
    <dgm:pt modelId="{6638A952-8F28-4116-BEAB-A8580BFE0829}" type="pres">
      <dgm:prSet presAssocID="{680E3E70-55C0-4146-B81D-2F6C4FAB7F7D}" presName="Name37" presStyleLbl="parChTrans1D2" presStyleIdx="1" presStyleCnt="3"/>
      <dgm:spPr/>
      <dgm:t>
        <a:bodyPr/>
        <a:lstStyle/>
        <a:p>
          <a:endParaRPr lang="en-US"/>
        </a:p>
      </dgm:t>
    </dgm:pt>
    <dgm:pt modelId="{64BDA6C4-1B73-4436-A349-D01201DC6877}" type="pres">
      <dgm:prSet presAssocID="{9BCF36C7-0B0B-4910-AEE6-CD8EB935245D}" presName="hierRoot2" presStyleCnt="0">
        <dgm:presLayoutVars>
          <dgm:hierBranch val="init"/>
        </dgm:presLayoutVars>
      </dgm:prSet>
      <dgm:spPr/>
    </dgm:pt>
    <dgm:pt modelId="{D77883C0-74DA-4248-8E71-F9C2BFA3EEBF}" type="pres">
      <dgm:prSet presAssocID="{9BCF36C7-0B0B-4910-AEE6-CD8EB935245D}" presName="rootComposite" presStyleCnt="0"/>
      <dgm:spPr/>
    </dgm:pt>
    <dgm:pt modelId="{D63FD8EA-6C1C-4976-B9D7-228BF588B06A}" type="pres">
      <dgm:prSet presAssocID="{9BCF36C7-0B0B-4910-AEE6-CD8EB935245D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BC477B-C96A-49AB-9191-0C3DE3266BD9}" type="pres">
      <dgm:prSet presAssocID="{9BCF36C7-0B0B-4910-AEE6-CD8EB935245D}" presName="rootConnector" presStyleLbl="node2" presStyleIdx="1" presStyleCnt="3"/>
      <dgm:spPr/>
      <dgm:t>
        <a:bodyPr/>
        <a:lstStyle/>
        <a:p>
          <a:endParaRPr lang="en-US"/>
        </a:p>
      </dgm:t>
    </dgm:pt>
    <dgm:pt modelId="{FE5E6975-5662-4AAD-89A9-35FB4E30DE37}" type="pres">
      <dgm:prSet presAssocID="{9BCF36C7-0B0B-4910-AEE6-CD8EB935245D}" presName="hierChild4" presStyleCnt="0"/>
      <dgm:spPr/>
    </dgm:pt>
    <dgm:pt modelId="{18EC7F40-5D6C-40B1-8B5E-14EE40636B60}" type="pres">
      <dgm:prSet presAssocID="{84577DE6-9B24-461F-9634-FF5EE78DE0C6}" presName="Name37" presStyleLbl="parChTrans1D3" presStyleIdx="1" presStyleCnt="3"/>
      <dgm:spPr/>
      <dgm:t>
        <a:bodyPr/>
        <a:lstStyle/>
        <a:p>
          <a:endParaRPr lang="en-US"/>
        </a:p>
      </dgm:t>
    </dgm:pt>
    <dgm:pt modelId="{C82D8B84-E554-4F6E-ACAD-F0AF56CC8CF3}" type="pres">
      <dgm:prSet presAssocID="{BADA91C6-5EFB-438F-B5A0-C7C859F01596}" presName="hierRoot2" presStyleCnt="0">
        <dgm:presLayoutVars>
          <dgm:hierBranch val="init"/>
        </dgm:presLayoutVars>
      </dgm:prSet>
      <dgm:spPr/>
    </dgm:pt>
    <dgm:pt modelId="{0E00ECC7-B31D-4785-8C70-1C1FF66B9F13}" type="pres">
      <dgm:prSet presAssocID="{BADA91C6-5EFB-438F-B5A0-C7C859F01596}" presName="rootComposite" presStyleCnt="0"/>
      <dgm:spPr/>
    </dgm:pt>
    <dgm:pt modelId="{AFFCD24C-483E-4D54-B0E2-7C8C3AF25226}" type="pres">
      <dgm:prSet presAssocID="{BADA91C6-5EFB-438F-B5A0-C7C859F01596}" presName="rootText" presStyleLbl="node3" presStyleIdx="1" presStyleCnt="3" custLinFactNeighborX="-1069" custLinFactNeighborY="-10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335BDF-E987-415C-AC9C-6E817AD57707}" type="pres">
      <dgm:prSet presAssocID="{BADA91C6-5EFB-438F-B5A0-C7C859F01596}" presName="rootConnector" presStyleLbl="node3" presStyleIdx="1" presStyleCnt="3"/>
      <dgm:spPr/>
      <dgm:t>
        <a:bodyPr/>
        <a:lstStyle/>
        <a:p>
          <a:endParaRPr lang="en-US"/>
        </a:p>
      </dgm:t>
    </dgm:pt>
    <dgm:pt modelId="{6574DBCA-7886-45DC-9876-73193AB66D08}" type="pres">
      <dgm:prSet presAssocID="{BADA91C6-5EFB-438F-B5A0-C7C859F01596}" presName="hierChild4" presStyleCnt="0"/>
      <dgm:spPr/>
    </dgm:pt>
    <dgm:pt modelId="{6DCC87F5-3D30-4265-B536-C48A0D5F594C}" type="pres">
      <dgm:prSet presAssocID="{BADA91C6-5EFB-438F-B5A0-C7C859F01596}" presName="hierChild5" presStyleCnt="0"/>
      <dgm:spPr/>
    </dgm:pt>
    <dgm:pt modelId="{143E7084-DEFD-4652-9197-54FEA04595D8}" type="pres">
      <dgm:prSet presAssocID="{9BCF36C7-0B0B-4910-AEE6-CD8EB935245D}" presName="hierChild5" presStyleCnt="0"/>
      <dgm:spPr/>
    </dgm:pt>
    <dgm:pt modelId="{487A9B04-C15C-406B-9330-E2AF1B5FD495}" type="pres">
      <dgm:prSet presAssocID="{E5BA6C9D-AFED-41FD-9407-D631E782617F}" presName="Name37" presStyleLbl="parChTrans1D2" presStyleIdx="2" presStyleCnt="3"/>
      <dgm:spPr/>
      <dgm:t>
        <a:bodyPr/>
        <a:lstStyle/>
        <a:p>
          <a:endParaRPr lang="en-US"/>
        </a:p>
      </dgm:t>
    </dgm:pt>
    <dgm:pt modelId="{7935B974-82B6-4069-A367-E0067BC4F143}" type="pres">
      <dgm:prSet presAssocID="{2B5F6F87-0423-4D48-AAAD-FEA9C72C9F6F}" presName="hierRoot2" presStyleCnt="0">
        <dgm:presLayoutVars>
          <dgm:hierBranch val="init"/>
        </dgm:presLayoutVars>
      </dgm:prSet>
      <dgm:spPr/>
    </dgm:pt>
    <dgm:pt modelId="{6867C0CE-81EF-4F8A-BE4B-15F501F23C1D}" type="pres">
      <dgm:prSet presAssocID="{2B5F6F87-0423-4D48-AAAD-FEA9C72C9F6F}" presName="rootComposite" presStyleCnt="0"/>
      <dgm:spPr/>
    </dgm:pt>
    <dgm:pt modelId="{F1EB23BE-775D-4C63-B530-D6F3D54B67E2}" type="pres">
      <dgm:prSet presAssocID="{2B5F6F87-0423-4D48-AAAD-FEA9C72C9F6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0E18D0-D7E1-4FC5-A145-6354F0507869}" type="pres">
      <dgm:prSet presAssocID="{2B5F6F87-0423-4D48-AAAD-FEA9C72C9F6F}" presName="rootConnector" presStyleLbl="node2" presStyleIdx="2" presStyleCnt="3"/>
      <dgm:spPr/>
      <dgm:t>
        <a:bodyPr/>
        <a:lstStyle/>
        <a:p>
          <a:endParaRPr lang="en-US"/>
        </a:p>
      </dgm:t>
    </dgm:pt>
    <dgm:pt modelId="{671818F7-EED5-46D8-856B-FBDD1933CD90}" type="pres">
      <dgm:prSet presAssocID="{2B5F6F87-0423-4D48-AAAD-FEA9C72C9F6F}" presName="hierChild4" presStyleCnt="0"/>
      <dgm:spPr/>
    </dgm:pt>
    <dgm:pt modelId="{405D3B9B-8F4D-4FB8-AED6-1B6886616F3C}" type="pres">
      <dgm:prSet presAssocID="{D7173E32-AF58-48B1-AFAC-C205840F0883}" presName="Name37" presStyleLbl="parChTrans1D3" presStyleIdx="2" presStyleCnt="3"/>
      <dgm:spPr/>
      <dgm:t>
        <a:bodyPr/>
        <a:lstStyle/>
        <a:p>
          <a:endParaRPr lang="en-US"/>
        </a:p>
      </dgm:t>
    </dgm:pt>
    <dgm:pt modelId="{9E20524C-E00A-44BE-A79B-B020A5149F6E}" type="pres">
      <dgm:prSet presAssocID="{FEC6B72C-4E29-4756-8D97-BA2610845458}" presName="hierRoot2" presStyleCnt="0">
        <dgm:presLayoutVars>
          <dgm:hierBranch val="init"/>
        </dgm:presLayoutVars>
      </dgm:prSet>
      <dgm:spPr/>
    </dgm:pt>
    <dgm:pt modelId="{CA243A04-3AAD-4211-B0BF-8D3CCE98BFC8}" type="pres">
      <dgm:prSet presAssocID="{FEC6B72C-4E29-4756-8D97-BA2610845458}" presName="rootComposite" presStyleCnt="0"/>
      <dgm:spPr/>
    </dgm:pt>
    <dgm:pt modelId="{EDC0C2AC-C1D4-42E8-8BB6-78942AF53C3A}" type="pres">
      <dgm:prSet presAssocID="{FEC6B72C-4E29-4756-8D97-BA261084545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60E55FC-BDFD-4E3A-9FF0-4D9C3DFA4369}" type="pres">
      <dgm:prSet presAssocID="{FEC6B72C-4E29-4756-8D97-BA2610845458}" presName="rootConnector" presStyleLbl="node3" presStyleIdx="2" presStyleCnt="3"/>
      <dgm:spPr/>
      <dgm:t>
        <a:bodyPr/>
        <a:lstStyle/>
        <a:p>
          <a:endParaRPr lang="en-US"/>
        </a:p>
      </dgm:t>
    </dgm:pt>
    <dgm:pt modelId="{29550AF4-664A-4AE6-A8B3-CD0DE182584C}" type="pres">
      <dgm:prSet presAssocID="{FEC6B72C-4E29-4756-8D97-BA2610845458}" presName="hierChild4" presStyleCnt="0"/>
      <dgm:spPr/>
    </dgm:pt>
    <dgm:pt modelId="{4FBD0D84-BD91-4D13-ADC2-BB2C6AB2F6C0}" type="pres">
      <dgm:prSet presAssocID="{FEC6B72C-4E29-4756-8D97-BA2610845458}" presName="hierChild5" presStyleCnt="0"/>
      <dgm:spPr/>
    </dgm:pt>
    <dgm:pt modelId="{4F65CDC3-1A93-4308-819C-45EC1F7DF9CD}" type="pres">
      <dgm:prSet presAssocID="{2B5F6F87-0423-4D48-AAAD-FEA9C72C9F6F}" presName="hierChild5" presStyleCnt="0"/>
      <dgm:spPr/>
    </dgm:pt>
    <dgm:pt modelId="{A01AE71C-B632-49C0-ADC4-8FC381592D6B}" type="pres">
      <dgm:prSet presAssocID="{71273243-DD12-4B35-9E68-CBEF03363BF9}" presName="hierChild3" presStyleCnt="0"/>
      <dgm:spPr/>
    </dgm:pt>
  </dgm:ptLst>
  <dgm:cxnLst>
    <dgm:cxn modelId="{39E0E7F1-B49E-40C4-B14E-D649B0C49496}" type="presOf" srcId="{680E3E70-55C0-4146-B81D-2F6C4FAB7F7D}" destId="{6638A952-8F28-4116-BEAB-A8580BFE0829}" srcOrd="0" destOrd="0" presId="urn:microsoft.com/office/officeart/2005/8/layout/orgChart1"/>
    <dgm:cxn modelId="{B9926AAB-0E6A-47B8-9EE0-293484034ADA}" type="presOf" srcId="{2E19F7C5-32EC-438B-9436-16E3DD251F2F}" destId="{F422041E-4BBD-4571-93A8-3F659D16C4F8}" srcOrd="0" destOrd="0" presId="urn:microsoft.com/office/officeart/2005/8/layout/orgChart1"/>
    <dgm:cxn modelId="{15BCBAB5-7B26-41C0-802D-8096A04300DD}" type="presOf" srcId="{3DD72495-8F57-4FDD-8D17-DD90D273FE9A}" destId="{D6FA7BF6-8A16-47DF-9AC8-7CE6E901F854}" srcOrd="1" destOrd="0" presId="urn:microsoft.com/office/officeart/2005/8/layout/orgChart1"/>
    <dgm:cxn modelId="{81C6A120-F433-49CB-AF71-20B11A9F54E1}" type="presOf" srcId="{9BCF36C7-0B0B-4910-AEE6-CD8EB935245D}" destId="{86BC477B-C96A-49AB-9191-0C3DE3266BD9}" srcOrd="1" destOrd="0" presId="urn:microsoft.com/office/officeart/2005/8/layout/orgChart1"/>
    <dgm:cxn modelId="{3B8F6C0C-BFE7-40AA-81E1-37317BADCC3E}" type="presOf" srcId="{71273243-DD12-4B35-9E68-CBEF03363BF9}" destId="{01EFE2BB-F72E-441B-97C3-23DA3FD3F03F}" srcOrd="1" destOrd="0" presId="urn:microsoft.com/office/officeart/2005/8/layout/orgChart1"/>
    <dgm:cxn modelId="{12C42133-0884-45BF-9441-4C104184D288}" type="presOf" srcId="{BADA91C6-5EFB-438F-B5A0-C7C859F01596}" destId="{AFFCD24C-483E-4D54-B0E2-7C8C3AF25226}" srcOrd="0" destOrd="0" presId="urn:microsoft.com/office/officeart/2005/8/layout/orgChart1"/>
    <dgm:cxn modelId="{AFE22D07-B42C-4485-8B6B-5F2EFDF36895}" type="presOf" srcId="{43F4A6A7-7DA5-4CEA-A9D5-6654B74213F6}" destId="{F9A6D8B4-972D-4182-B574-D80DF90CE9B9}" srcOrd="0" destOrd="0" presId="urn:microsoft.com/office/officeart/2005/8/layout/orgChart1"/>
    <dgm:cxn modelId="{0420C8A8-A23C-4A87-BB9D-D7D7B01EC5C3}" type="presOf" srcId="{7A14C124-29FC-465C-B00E-8EEFA8C67221}" destId="{88CADFAE-D65A-41EB-B5F8-FEC911EEFC3A}" srcOrd="0" destOrd="0" presId="urn:microsoft.com/office/officeart/2005/8/layout/orgChart1"/>
    <dgm:cxn modelId="{29BB532A-5669-4290-8FF9-587F224FCD70}" srcId="{FC647012-E3D1-4787-86DA-192A17853385}" destId="{3DD72495-8F57-4FDD-8D17-DD90D273FE9A}" srcOrd="0" destOrd="0" parTransId="{7A14C124-29FC-465C-B00E-8EEFA8C67221}" sibTransId="{9E9C34E5-A37B-43B8-8714-CEFA8CB21B17}"/>
    <dgm:cxn modelId="{D4C27274-D0C7-4B49-B6F8-76AA1D6B811E}" srcId="{9BCF36C7-0B0B-4910-AEE6-CD8EB935245D}" destId="{BADA91C6-5EFB-438F-B5A0-C7C859F01596}" srcOrd="0" destOrd="0" parTransId="{84577DE6-9B24-461F-9634-FF5EE78DE0C6}" sibTransId="{ACB19837-AD52-423C-B2D9-6174EC135E95}"/>
    <dgm:cxn modelId="{1034D9BD-7265-4473-9A3E-27F78BDD464F}" type="presOf" srcId="{71273243-DD12-4B35-9E68-CBEF03363BF9}" destId="{472CC124-EA12-49EC-8D71-169A72CEBBFF}" srcOrd="0" destOrd="0" presId="urn:microsoft.com/office/officeart/2005/8/layout/orgChart1"/>
    <dgm:cxn modelId="{E27002D8-EBAE-43EB-A71A-2E835BC35CA4}" type="presOf" srcId="{2B5F6F87-0423-4D48-AAAD-FEA9C72C9F6F}" destId="{F1EB23BE-775D-4C63-B530-D6F3D54B67E2}" srcOrd="0" destOrd="0" presId="urn:microsoft.com/office/officeart/2005/8/layout/orgChart1"/>
    <dgm:cxn modelId="{5D158B0F-603A-4E00-AE8B-F24EBE385BF6}" type="presOf" srcId="{84577DE6-9B24-461F-9634-FF5EE78DE0C6}" destId="{18EC7F40-5D6C-40B1-8B5E-14EE40636B60}" srcOrd="0" destOrd="0" presId="urn:microsoft.com/office/officeart/2005/8/layout/orgChart1"/>
    <dgm:cxn modelId="{32778308-A6D4-4375-BC6F-4B6DCB814D9C}" type="presOf" srcId="{E5BA6C9D-AFED-41FD-9407-D631E782617F}" destId="{487A9B04-C15C-406B-9330-E2AF1B5FD495}" srcOrd="0" destOrd="0" presId="urn:microsoft.com/office/officeart/2005/8/layout/orgChart1"/>
    <dgm:cxn modelId="{71148B2A-DD4A-4D7B-B694-AE917AD041CE}" srcId="{71273243-DD12-4B35-9E68-CBEF03363BF9}" destId="{2B5F6F87-0423-4D48-AAAD-FEA9C72C9F6F}" srcOrd="2" destOrd="0" parTransId="{E5BA6C9D-AFED-41FD-9407-D631E782617F}" sibTransId="{13005B06-B6C8-497A-B1F4-56F55F1220D8}"/>
    <dgm:cxn modelId="{15A6F54F-C528-444B-A968-FC502EE0048E}" type="presOf" srcId="{3DD72495-8F57-4FDD-8D17-DD90D273FE9A}" destId="{FF25A80C-35E0-4FDC-9918-DAF0AD4AC278}" srcOrd="0" destOrd="0" presId="urn:microsoft.com/office/officeart/2005/8/layout/orgChart1"/>
    <dgm:cxn modelId="{71EAFE31-7F1C-4DDE-9075-ED60593978CC}" srcId="{2B5F6F87-0423-4D48-AAAD-FEA9C72C9F6F}" destId="{FEC6B72C-4E29-4756-8D97-BA2610845458}" srcOrd="0" destOrd="0" parTransId="{D7173E32-AF58-48B1-AFAC-C205840F0883}" sibTransId="{D2FD67C5-F41A-47EB-ADC1-F870D388B752}"/>
    <dgm:cxn modelId="{E4A4BFCF-A691-4D28-B100-D1F2E294B662}" type="presOf" srcId="{FEC6B72C-4E29-4756-8D97-BA2610845458}" destId="{EDC0C2AC-C1D4-42E8-8BB6-78942AF53C3A}" srcOrd="0" destOrd="0" presId="urn:microsoft.com/office/officeart/2005/8/layout/orgChart1"/>
    <dgm:cxn modelId="{98B5615A-0000-4224-A63C-B938C5EAEDE5}" type="presOf" srcId="{FC647012-E3D1-4787-86DA-192A17853385}" destId="{4CDA0884-68C9-49BF-B4CD-EC1B1E8941BE}" srcOrd="0" destOrd="0" presId="urn:microsoft.com/office/officeart/2005/8/layout/orgChart1"/>
    <dgm:cxn modelId="{71D8A1BB-A9B1-4BBD-8279-261DC2E89F55}" type="presOf" srcId="{9BCF36C7-0B0B-4910-AEE6-CD8EB935245D}" destId="{D63FD8EA-6C1C-4976-B9D7-228BF588B06A}" srcOrd="0" destOrd="0" presId="urn:microsoft.com/office/officeart/2005/8/layout/orgChart1"/>
    <dgm:cxn modelId="{F4DD0365-DC31-46E4-B410-B70E03F78A9A}" srcId="{2E19F7C5-32EC-438B-9436-16E3DD251F2F}" destId="{71273243-DD12-4B35-9E68-CBEF03363BF9}" srcOrd="0" destOrd="0" parTransId="{E76F3499-1C1E-4655-8075-1D1AA5EF31F6}" sibTransId="{991471ED-FF53-47B1-A13A-94AC0D759AF2}"/>
    <dgm:cxn modelId="{2198E21A-6B6E-4AA4-AD6D-00A55342F78F}" type="presOf" srcId="{FEC6B72C-4E29-4756-8D97-BA2610845458}" destId="{960E55FC-BDFD-4E3A-9FF0-4D9C3DFA4369}" srcOrd="1" destOrd="0" presId="urn:microsoft.com/office/officeart/2005/8/layout/orgChart1"/>
    <dgm:cxn modelId="{4D045665-9120-4488-B701-ABBA0716C964}" type="presOf" srcId="{2B5F6F87-0423-4D48-AAAD-FEA9C72C9F6F}" destId="{520E18D0-D7E1-4FC5-A145-6354F0507869}" srcOrd="1" destOrd="0" presId="urn:microsoft.com/office/officeart/2005/8/layout/orgChart1"/>
    <dgm:cxn modelId="{95A8B731-7C2B-4E1D-ADA1-8ED0076924AC}" type="presOf" srcId="{BADA91C6-5EFB-438F-B5A0-C7C859F01596}" destId="{D5335BDF-E987-415C-AC9C-6E817AD57707}" srcOrd="1" destOrd="0" presId="urn:microsoft.com/office/officeart/2005/8/layout/orgChart1"/>
    <dgm:cxn modelId="{9D967794-96F9-41E9-9FE8-170B1E9DF178}" type="presOf" srcId="{D7173E32-AF58-48B1-AFAC-C205840F0883}" destId="{405D3B9B-8F4D-4FB8-AED6-1B6886616F3C}" srcOrd="0" destOrd="0" presId="urn:microsoft.com/office/officeart/2005/8/layout/orgChart1"/>
    <dgm:cxn modelId="{27ECE563-53EC-4ED7-8377-015B0719342C}" srcId="{71273243-DD12-4B35-9E68-CBEF03363BF9}" destId="{FC647012-E3D1-4787-86DA-192A17853385}" srcOrd="0" destOrd="0" parTransId="{43F4A6A7-7DA5-4CEA-A9D5-6654B74213F6}" sibTransId="{6B8321EA-B676-4062-99BC-8701587D36B3}"/>
    <dgm:cxn modelId="{F45322E3-B4D2-40DD-84A8-F05FAE11B4BC}" type="presOf" srcId="{FC647012-E3D1-4787-86DA-192A17853385}" destId="{E2083526-E208-4645-95A9-3E607D41703C}" srcOrd="1" destOrd="0" presId="urn:microsoft.com/office/officeart/2005/8/layout/orgChart1"/>
    <dgm:cxn modelId="{C1AD2041-6C96-44BE-A38B-FFA54EF4BC12}" srcId="{71273243-DD12-4B35-9E68-CBEF03363BF9}" destId="{9BCF36C7-0B0B-4910-AEE6-CD8EB935245D}" srcOrd="1" destOrd="0" parTransId="{680E3E70-55C0-4146-B81D-2F6C4FAB7F7D}" sibTransId="{88EE2150-0749-4975-B103-7142F35849DB}"/>
    <dgm:cxn modelId="{7AD5A5CB-2AA0-45C6-B0A4-0E63C584E77A}" type="presParOf" srcId="{F422041E-4BBD-4571-93A8-3F659D16C4F8}" destId="{7DB03C80-DCDD-4B22-9684-98CA941749E2}" srcOrd="0" destOrd="0" presId="urn:microsoft.com/office/officeart/2005/8/layout/orgChart1"/>
    <dgm:cxn modelId="{6C87CF4A-25CB-4913-91D4-406034967239}" type="presParOf" srcId="{7DB03C80-DCDD-4B22-9684-98CA941749E2}" destId="{833195A2-1703-4FC8-A6CA-0A11601772AA}" srcOrd="0" destOrd="0" presId="urn:microsoft.com/office/officeart/2005/8/layout/orgChart1"/>
    <dgm:cxn modelId="{82FF3A6B-9EAF-4964-8709-381D16425A16}" type="presParOf" srcId="{833195A2-1703-4FC8-A6CA-0A11601772AA}" destId="{472CC124-EA12-49EC-8D71-169A72CEBBFF}" srcOrd="0" destOrd="0" presId="urn:microsoft.com/office/officeart/2005/8/layout/orgChart1"/>
    <dgm:cxn modelId="{CB612F73-87C8-4839-88C5-AA31F1C13942}" type="presParOf" srcId="{833195A2-1703-4FC8-A6CA-0A11601772AA}" destId="{01EFE2BB-F72E-441B-97C3-23DA3FD3F03F}" srcOrd="1" destOrd="0" presId="urn:microsoft.com/office/officeart/2005/8/layout/orgChart1"/>
    <dgm:cxn modelId="{327BC210-B036-4BAF-BE65-E2EE36FE04C7}" type="presParOf" srcId="{7DB03C80-DCDD-4B22-9684-98CA941749E2}" destId="{1B21E55B-1A46-48EF-AC60-F160F38DC0E0}" srcOrd="1" destOrd="0" presId="urn:microsoft.com/office/officeart/2005/8/layout/orgChart1"/>
    <dgm:cxn modelId="{9CAD90A4-E3C2-48B0-AF52-B620212C5FF3}" type="presParOf" srcId="{1B21E55B-1A46-48EF-AC60-F160F38DC0E0}" destId="{F9A6D8B4-972D-4182-B574-D80DF90CE9B9}" srcOrd="0" destOrd="0" presId="urn:microsoft.com/office/officeart/2005/8/layout/orgChart1"/>
    <dgm:cxn modelId="{35B0FAFE-6730-47C1-B867-A0F07692DB36}" type="presParOf" srcId="{1B21E55B-1A46-48EF-AC60-F160F38DC0E0}" destId="{C0C9E45C-40EB-4F35-831F-4FEDB7F3A1D9}" srcOrd="1" destOrd="0" presId="urn:microsoft.com/office/officeart/2005/8/layout/orgChart1"/>
    <dgm:cxn modelId="{16ADAD8A-51AC-4103-8198-C658C043E703}" type="presParOf" srcId="{C0C9E45C-40EB-4F35-831F-4FEDB7F3A1D9}" destId="{5D604A3B-23E2-458A-91CC-C27C5023319C}" srcOrd="0" destOrd="0" presId="urn:microsoft.com/office/officeart/2005/8/layout/orgChart1"/>
    <dgm:cxn modelId="{3906BA74-7561-45B9-A0E8-1EA989749661}" type="presParOf" srcId="{5D604A3B-23E2-458A-91CC-C27C5023319C}" destId="{4CDA0884-68C9-49BF-B4CD-EC1B1E8941BE}" srcOrd="0" destOrd="0" presId="urn:microsoft.com/office/officeart/2005/8/layout/orgChart1"/>
    <dgm:cxn modelId="{93EFB912-6150-431F-AC92-C09445673D67}" type="presParOf" srcId="{5D604A3B-23E2-458A-91CC-C27C5023319C}" destId="{E2083526-E208-4645-95A9-3E607D41703C}" srcOrd="1" destOrd="0" presId="urn:microsoft.com/office/officeart/2005/8/layout/orgChart1"/>
    <dgm:cxn modelId="{CD4198E7-9566-46D8-A061-5A8B3E4FBCB1}" type="presParOf" srcId="{C0C9E45C-40EB-4F35-831F-4FEDB7F3A1D9}" destId="{C6DAF82A-DAA4-4055-8F98-A6817B7A96F4}" srcOrd="1" destOrd="0" presId="urn:microsoft.com/office/officeart/2005/8/layout/orgChart1"/>
    <dgm:cxn modelId="{F3D3FEE9-433D-42F4-94B7-D40BCC0F989F}" type="presParOf" srcId="{C6DAF82A-DAA4-4055-8F98-A6817B7A96F4}" destId="{88CADFAE-D65A-41EB-B5F8-FEC911EEFC3A}" srcOrd="0" destOrd="0" presId="urn:microsoft.com/office/officeart/2005/8/layout/orgChart1"/>
    <dgm:cxn modelId="{742E7ED3-FFEC-4B2B-B0D7-4907BFFDEEDB}" type="presParOf" srcId="{C6DAF82A-DAA4-4055-8F98-A6817B7A96F4}" destId="{FE7BDBA7-F2BF-4698-9284-93EDDC1624BA}" srcOrd="1" destOrd="0" presId="urn:microsoft.com/office/officeart/2005/8/layout/orgChart1"/>
    <dgm:cxn modelId="{3C1F28B6-33B4-4A18-81CC-9A8C9B60C4B0}" type="presParOf" srcId="{FE7BDBA7-F2BF-4698-9284-93EDDC1624BA}" destId="{BAFFDE04-E633-4340-A084-07DA02D86269}" srcOrd="0" destOrd="0" presId="urn:microsoft.com/office/officeart/2005/8/layout/orgChart1"/>
    <dgm:cxn modelId="{E1B6154C-4809-42A3-A81A-CF2FAF42B8C5}" type="presParOf" srcId="{BAFFDE04-E633-4340-A084-07DA02D86269}" destId="{FF25A80C-35E0-4FDC-9918-DAF0AD4AC278}" srcOrd="0" destOrd="0" presId="urn:microsoft.com/office/officeart/2005/8/layout/orgChart1"/>
    <dgm:cxn modelId="{BBDE44C9-51AF-4EBE-9947-6A639B767269}" type="presParOf" srcId="{BAFFDE04-E633-4340-A084-07DA02D86269}" destId="{D6FA7BF6-8A16-47DF-9AC8-7CE6E901F854}" srcOrd="1" destOrd="0" presId="urn:microsoft.com/office/officeart/2005/8/layout/orgChart1"/>
    <dgm:cxn modelId="{208F92CD-7486-44FF-AF84-6283FD193D73}" type="presParOf" srcId="{FE7BDBA7-F2BF-4698-9284-93EDDC1624BA}" destId="{C1931CDA-E3B4-4B0B-83EA-C204BF7EE4AD}" srcOrd="1" destOrd="0" presId="urn:microsoft.com/office/officeart/2005/8/layout/orgChart1"/>
    <dgm:cxn modelId="{60CC64A9-8778-439F-97CD-6A10BB02EE22}" type="presParOf" srcId="{FE7BDBA7-F2BF-4698-9284-93EDDC1624BA}" destId="{40BFB2BC-BD86-4C03-A418-3293BCE8DA45}" srcOrd="2" destOrd="0" presId="urn:microsoft.com/office/officeart/2005/8/layout/orgChart1"/>
    <dgm:cxn modelId="{540A4E85-D5CC-444E-91CC-8FC2FFA671EB}" type="presParOf" srcId="{C0C9E45C-40EB-4F35-831F-4FEDB7F3A1D9}" destId="{2EB6929D-C33F-453B-9BE2-0C48C416BBB9}" srcOrd="2" destOrd="0" presId="urn:microsoft.com/office/officeart/2005/8/layout/orgChart1"/>
    <dgm:cxn modelId="{8AE4F859-9FB6-41A5-8AFE-7D1E0ECCA3F5}" type="presParOf" srcId="{1B21E55B-1A46-48EF-AC60-F160F38DC0E0}" destId="{6638A952-8F28-4116-BEAB-A8580BFE0829}" srcOrd="2" destOrd="0" presId="urn:microsoft.com/office/officeart/2005/8/layout/orgChart1"/>
    <dgm:cxn modelId="{DAA7B935-CBA8-4DB0-B5C5-AE19B54B486F}" type="presParOf" srcId="{1B21E55B-1A46-48EF-AC60-F160F38DC0E0}" destId="{64BDA6C4-1B73-4436-A349-D01201DC6877}" srcOrd="3" destOrd="0" presId="urn:microsoft.com/office/officeart/2005/8/layout/orgChart1"/>
    <dgm:cxn modelId="{D11D8841-E987-4DFA-8E8E-756AF1ED735F}" type="presParOf" srcId="{64BDA6C4-1B73-4436-A349-D01201DC6877}" destId="{D77883C0-74DA-4248-8E71-F9C2BFA3EEBF}" srcOrd="0" destOrd="0" presId="urn:microsoft.com/office/officeart/2005/8/layout/orgChart1"/>
    <dgm:cxn modelId="{52242C12-314D-4491-87FA-29BC496701FF}" type="presParOf" srcId="{D77883C0-74DA-4248-8E71-F9C2BFA3EEBF}" destId="{D63FD8EA-6C1C-4976-B9D7-228BF588B06A}" srcOrd="0" destOrd="0" presId="urn:microsoft.com/office/officeart/2005/8/layout/orgChart1"/>
    <dgm:cxn modelId="{DE59E704-1F88-4AB1-A628-6A820B73C579}" type="presParOf" srcId="{D77883C0-74DA-4248-8E71-F9C2BFA3EEBF}" destId="{86BC477B-C96A-49AB-9191-0C3DE3266BD9}" srcOrd="1" destOrd="0" presId="urn:microsoft.com/office/officeart/2005/8/layout/orgChart1"/>
    <dgm:cxn modelId="{F72B0C5B-1369-4554-83D9-72C81F452212}" type="presParOf" srcId="{64BDA6C4-1B73-4436-A349-D01201DC6877}" destId="{FE5E6975-5662-4AAD-89A9-35FB4E30DE37}" srcOrd="1" destOrd="0" presId="urn:microsoft.com/office/officeart/2005/8/layout/orgChart1"/>
    <dgm:cxn modelId="{99CFC69A-9DA9-4A21-B3A1-0EEDC2BFDCB8}" type="presParOf" srcId="{FE5E6975-5662-4AAD-89A9-35FB4E30DE37}" destId="{18EC7F40-5D6C-40B1-8B5E-14EE40636B60}" srcOrd="0" destOrd="0" presId="urn:microsoft.com/office/officeart/2005/8/layout/orgChart1"/>
    <dgm:cxn modelId="{64534C75-5D65-49C7-A1C2-62041B112CF6}" type="presParOf" srcId="{FE5E6975-5662-4AAD-89A9-35FB4E30DE37}" destId="{C82D8B84-E554-4F6E-ACAD-F0AF56CC8CF3}" srcOrd="1" destOrd="0" presId="urn:microsoft.com/office/officeart/2005/8/layout/orgChart1"/>
    <dgm:cxn modelId="{F258427C-35FE-4592-A2AF-583B1D07C6C9}" type="presParOf" srcId="{C82D8B84-E554-4F6E-ACAD-F0AF56CC8CF3}" destId="{0E00ECC7-B31D-4785-8C70-1C1FF66B9F13}" srcOrd="0" destOrd="0" presId="urn:microsoft.com/office/officeart/2005/8/layout/orgChart1"/>
    <dgm:cxn modelId="{79B3C31F-FB83-4794-8691-37786DD8743E}" type="presParOf" srcId="{0E00ECC7-B31D-4785-8C70-1C1FF66B9F13}" destId="{AFFCD24C-483E-4D54-B0E2-7C8C3AF25226}" srcOrd="0" destOrd="0" presId="urn:microsoft.com/office/officeart/2005/8/layout/orgChart1"/>
    <dgm:cxn modelId="{75081533-6507-4C63-B5BC-78C3798B3B9C}" type="presParOf" srcId="{0E00ECC7-B31D-4785-8C70-1C1FF66B9F13}" destId="{D5335BDF-E987-415C-AC9C-6E817AD57707}" srcOrd="1" destOrd="0" presId="urn:microsoft.com/office/officeart/2005/8/layout/orgChart1"/>
    <dgm:cxn modelId="{BA04CDD2-41C9-4D13-9EF3-F65AED4E55C9}" type="presParOf" srcId="{C82D8B84-E554-4F6E-ACAD-F0AF56CC8CF3}" destId="{6574DBCA-7886-45DC-9876-73193AB66D08}" srcOrd="1" destOrd="0" presId="urn:microsoft.com/office/officeart/2005/8/layout/orgChart1"/>
    <dgm:cxn modelId="{8F56734A-1B15-426C-8B5B-F25ABEEDF051}" type="presParOf" srcId="{C82D8B84-E554-4F6E-ACAD-F0AF56CC8CF3}" destId="{6DCC87F5-3D30-4265-B536-C48A0D5F594C}" srcOrd="2" destOrd="0" presId="urn:microsoft.com/office/officeart/2005/8/layout/orgChart1"/>
    <dgm:cxn modelId="{103C6D11-C0BA-4B4B-B2B4-F6D905DCED06}" type="presParOf" srcId="{64BDA6C4-1B73-4436-A349-D01201DC6877}" destId="{143E7084-DEFD-4652-9197-54FEA04595D8}" srcOrd="2" destOrd="0" presId="urn:microsoft.com/office/officeart/2005/8/layout/orgChart1"/>
    <dgm:cxn modelId="{C802586F-067A-46F8-939E-C94684E39CF6}" type="presParOf" srcId="{1B21E55B-1A46-48EF-AC60-F160F38DC0E0}" destId="{487A9B04-C15C-406B-9330-E2AF1B5FD495}" srcOrd="4" destOrd="0" presId="urn:microsoft.com/office/officeart/2005/8/layout/orgChart1"/>
    <dgm:cxn modelId="{2A7D5497-F633-4CB4-98F6-3B6FDE1C4737}" type="presParOf" srcId="{1B21E55B-1A46-48EF-AC60-F160F38DC0E0}" destId="{7935B974-82B6-4069-A367-E0067BC4F143}" srcOrd="5" destOrd="0" presId="urn:microsoft.com/office/officeart/2005/8/layout/orgChart1"/>
    <dgm:cxn modelId="{90953E28-81F6-421E-9E2F-DB016234490D}" type="presParOf" srcId="{7935B974-82B6-4069-A367-E0067BC4F143}" destId="{6867C0CE-81EF-4F8A-BE4B-15F501F23C1D}" srcOrd="0" destOrd="0" presId="urn:microsoft.com/office/officeart/2005/8/layout/orgChart1"/>
    <dgm:cxn modelId="{C0363FB7-AA2D-4EAD-81BD-D75011B422C5}" type="presParOf" srcId="{6867C0CE-81EF-4F8A-BE4B-15F501F23C1D}" destId="{F1EB23BE-775D-4C63-B530-D6F3D54B67E2}" srcOrd="0" destOrd="0" presId="urn:microsoft.com/office/officeart/2005/8/layout/orgChart1"/>
    <dgm:cxn modelId="{58AE80AE-80FC-4249-BFB3-57432BA71952}" type="presParOf" srcId="{6867C0CE-81EF-4F8A-BE4B-15F501F23C1D}" destId="{520E18D0-D7E1-4FC5-A145-6354F0507869}" srcOrd="1" destOrd="0" presId="urn:microsoft.com/office/officeart/2005/8/layout/orgChart1"/>
    <dgm:cxn modelId="{5F3F24D1-6BCA-4B9E-B31A-196D8BBDBE43}" type="presParOf" srcId="{7935B974-82B6-4069-A367-E0067BC4F143}" destId="{671818F7-EED5-46D8-856B-FBDD1933CD90}" srcOrd="1" destOrd="0" presId="urn:microsoft.com/office/officeart/2005/8/layout/orgChart1"/>
    <dgm:cxn modelId="{D20FFF73-7F25-4F9C-B600-74660AB0B683}" type="presParOf" srcId="{671818F7-EED5-46D8-856B-FBDD1933CD90}" destId="{405D3B9B-8F4D-4FB8-AED6-1B6886616F3C}" srcOrd="0" destOrd="0" presId="urn:microsoft.com/office/officeart/2005/8/layout/orgChart1"/>
    <dgm:cxn modelId="{1DBBC2F1-1EC9-44E8-96A4-3BB082213F8F}" type="presParOf" srcId="{671818F7-EED5-46D8-856B-FBDD1933CD90}" destId="{9E20524C-E00A-44BE-A79B-B020A5149F6E}" srcOrd="1" destOrd="0" presId="urn:microsoft.com/office/officeart/2005/8/layout/orgChart1"/>
    <dgm:cxn modelId="{40005AA1-8FC6-4EEA-93FA-90F53BD9F411}" type="presParOf" srcId="{9E20524C-E00A-44BE-A79B-B020A5149F6E}" destId="{CA243A04-3AAD-4211-B0BF-8D3CCE98BFC8}" srcOrd="0" destOrd="0" presId="urn:microsoft.com/office/officeart/2005/8/layout/orgChart1"/>
    <dgm:cxn modelId="{1A5216E7-C444-4024-B1FC-853014A7133D}" type="presParOf" srcId="{CA243A04-3AAD-4211-B0BF-8D3CCE98BFC8}" destId="{EDC0C2AC-C1D4-42E8-8BB6-78942AF53C3A}" srcOrd="0" destOrd="0" presId="urn:microsoft.com/office/officeart/2005/8/layout/orgChart1"/>
    <dgm:cxn modelId="{EBE8FBF4-ADCB-4DDB-A100-3D22AE038123}" type="presParOf" srcId="{CA243A04-3AAD-4211-B0BF-8D3CCE98BFC8}" destId="{960E55FC-BDFD-4E3A-9FF0-4D9C3DFA4369}" srcOrd="1" destOrd="0" presId="urn:microsoft.com/office/officeart/2005/8/layout/orgChart1"/>
    <dgm:cxn modelId="{2E478AE9-22BC-4104-A07A-30E6807D04C5}" type="presParOf" srcId="{9E20524C-E00A-44BE-A79B-B020A5149F6E}" destId="{29550AF4-664A-4AE6-A8B3-CD0DE182584C}" srcOrd="1" destOrd="0" presId="urn:microsoft.com/office/officeart/2005/8/layout/orgChart1"/>
    <dgm:cxn modelId="{71E5EDCA-BFBC-48C8-B5B3-55269D6ED546}" type="presParOf" srcId="{9E20524C-E00A-44BE-A79B-B020A5149F6E}" destId="{4FBD0D84-BD91-4D13-ADC2-BB2C6AB2F6C0}" srcOrd="2" destOrd="0" presId="urn:microsoft.com/office/officeart/2005/8/layout/orgChart1"/>
    <dgm:cxn modelId="{F91811CF-77E4-43E9-9A60-8BC2D81437F6}" type="presParOf" srcId="{7935B974-82B6-4069-A367-E0067BC4F143}" destId="{4F65CDC3-1A93-4308-819C-45EC1F7DF9CD}" srcOrd="2" destOrd="0" presId="urn:microsoft.com/office/officeart/2005/8/layout/orgChart1"/>
    <dgm:cxn modelId="{80C22AB8-CAE6-41B6-A49E-3EE92BB87D65}" type="presParOf" srcId="{7DB03C80-DCDD-4B22-9684-98CA941749E2}" destId="{A01AE71C-B632-49C0-ADC4-8FC381592D6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EA772E-FEA9-4EBF-9D0E-A007B05C36B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109A73-D63B-44B6-B6FE-AD8A449C223C}">
      <dgm:prSet phldrT="[Text]"/>
      <dgm:spPr/>
      <dgm:t>
        <a:bodyPr/>
        <a:lstStyle/>
        <a:p>
          <a:r>
            <a:rPr lang="en-US" dirty="0" smtClean="0"/>
            <a:t>Executive Power </a:t>
          </a:r>
          <a:endParaRPr lang="en-US" dirty="0"/>
        </a:p>
      </dgm:t>
    </dgm:pt>
    <dgm:pt modelId="{2206F1D3-2917-47CA-9EB7-78EF2DB126D0}" type="parTrans" cxnId="{5E030DDF-5E14-4AE0-8FD1-A0C0B0004B42}">
      <dgm:prSet/>
      <dgm:spPr/>
      <dgm:t>
        <a:bodyPr/>
        <a:lstStyle/>
        <a:p>
          <a:endParaRPr lang="en-US"/>
        </a:p>
      </dgm:t>
    </dgm:pt>
    <dgm:pt modelId="{85808307-3910-488A-8BC9-0E1E5ED0FE42}" type="sibTrans" cxnId="{5E030DDF-5E14-4AE0-8FD1-A0C0B0004B42}">
      <dgm:prSet/>
      <dgm:spPr/>
      <dgm:t>
        <a:bodyPr/>
        <a:lstStyle/>
        <a:p>
          <a:endParaRPr lang="en-US"/>
        </a:p>
      </dgm:t>
    </dgm:pt>
    <dgm:pt modelId="{0D3EA0E1-6AAC-4993-938D-05348B078C1E}">
      <dgm:prSet phldrT="[Text]"/>
      <dgm:spPr/>
      <dgm:t>
        <a:bodyPr/>
        <a:lstStyle/>
        <a:p>
          <a:r>
            <a:rPr lang="en-US" dirty="0" smtClean="0"/>
            <a:t>Public Policy </a:t>
          </a:r>
          <a:endParaRPr lang="en-US" dirty="0"/>
        </a:p>
      </dgm:t>
    </dgm:pt>
    <dgm:pt modelId="{795E2C2A-6AC9-46EB-B744-45DCF1406F5C}" type="parTrans" cxnId="{4D699362-AC2D-49E8-9335-1C283029448C}">
      <dgm:prSet/>
      <dgm:spPr/>
      <dgm:t>
        <a:bodyPr/>
        <a:lstStyle/>
        <a:p>
          <a:endParaRPr lang="en-US"/>
        </a:p>
      </dgm:t>
    </dgm:pt>
    <dgm:pt modelId="{B95EBD4A-6219-49E2-8714-93441E9CB86B}" type="sibTrans" cxnId="{4D699362-AC2D-49E8-9335-1C283029448C}">
      <dgm:prSet/>
      <dgm:spPr/>
      <dgm:t>
        <a:bodyPr/>
        <a:lstStyle/>
        <a:p>
          <a:endParaRPr lang="en-US"/>
        </a:p>
      </dgm:t>
    </dgm:pt>
    <dgm:pt modelId="{FC45BBA0-EB87-44A3-A715-5361E88EE2E4}">
      <dgm:prSet phldrT="[Text]"/>
      <dgm:spPr/>
      <dgm:t>
        <a:bodyPr/>
        <a:lstStyle/>
        <a:p>
          <a:r>
            <a:rPr lang="en-US" dirty="0" smtClean="0"/>
            <a:t>Public Administration</a:t>
          </a:r>
          <a:endParaRPr lang="en-US" dirty="0"/>
        </a:p>
      </dgm:t>
    </dgm:pt>
    <dgm:pt modelId="{2DBA9142-8EFA-485E-A4B4-632DCCD8AAAB}" type="parTrans" cxnId="{59E99100-BFA6-4658-8847-43D7C5A35D1B}">
      <dgm:prSet/>
      <dgm:spPr/>
      <dgm:t>
        <a:bodyPr/>
        <a:lstStyle/>
        <a:p>
          <a:endParaRPr lang="en-US"/>
        </a:p>
      </dgm:t>
    </dgm:pt>
    <dgm:pt modelId="{4ED866CC-830E-4E66-A4A1-13A687CB5A3A}" type="sibTrans" cxnId="{59E99100-BFA6-4658-8847-43D7C5A35D1B}">
      <dgm:prSet/>
      <dgm:spPr/>
      <dgm:t>
        <a:bodyPr/>
        <a:lstStyle/>
        <a:p>
          <a:endParaRPr lang="en-US"/>
        </a:p>
      </dgm:t>
    </dgm:pt>
    <dgm:pt modelId="{BFA1610A-0E88-469D-9403-AB48676C4518}">
      <dgm:prSet/>
      <dgm:spPr/>
      <dgm:t>
        <a:bodyPr/>
        <a:lstStyle/>
        <a:p>
          <a:r>
            <a:rPr lang="en-US" dirty="0" smtClean="0"/>
            <a:t>Political </a:t>
          </a:r>
          <a:endParaRPr lang="en-US" dirty="0"/>
        </a:p>
      </dgm:t>
    </dgm:pt>
    <dgm:pt modelId="{E8ECC25A-2ABB-4C97-B116-E57D5041331B}" type="parTrans" cxnId="{45AB25E4-B5DF-424D-B363-09CA7B6C46FA}">
      <dgm:prSet/>
      <dgm:spPr/>
    </dgm:pt>
    <dgm:pt modelId="{1FA6A332-7C7B-4EDE-A96D-002686873A54}" type="sibTrans" cxnId="{45AB25E4-B5DF-424D-B363-09CA7B6C46FA}">
      <dgm:prSet/>
      <dgm:spPr/>
    </dgm:pt>
    <dgm:pt modelId="{D132F62A-5C1E-4649-B850-384A9DE4973D}">
      <dgm:prSet/>
      <dgm:spPr/>
      <dgm:t>
        <a:bodyPr/>
        <a:lstStyle/>
        <a:p>
          <a:r>
            <a:rPr lang="en-US" dirty="0" smtClean="0"/>
            <a:t>Apolitical </a:t>
          </a:r>
          <a:endParaRPr lang="en-US" dirty="0"/>
        </a:p>
      </dgm:t>
    </dgm:pt>
    <dgm:pt modelId="{DD91E6C8-C393-4350-A2FA-4B6132B9F6A3}" type="parTrans" cxnId="{B7212E3B-1BBD-4053-92A5-ADB1AB610154}">
      <dgm:prSet/>
      <dgm:spPr/>
    </dgm:pt>
    <dgm:pt modelId="{DC2F0C4B-E218-4E5D-B5DF-128857786865}" type="sibTrans" cxnId="{B7212E3B-1BBD-4053-92A5-ADB1AB610154}">
      <dgm:prSet/>
      <dgm:spPr/>
    </dgm:pt>
    <dgm:pt modelId="{CB081B63-7C71-4CDF-94F3-04F6CF058E99}" type="pres">
      <dgm:prSet presAssocID="{B3EA772E-FEA9-4EBF-9D0E-A007B05C36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467D32-5651-426A-B286-BDD248B7CD83}" type="pres">
      <dgm:prSet presAssocID="{33109A73-D63B-44B6-B6FE-AD8A449C223C}" presName="hierRoot1" presStyleCnt="0">
        <dgm:presLayoutVars>
          <dgm:hierBranch val="init"/>
        </dgm:presLayoutVars>
      </dgm:prSet>
      <dgm:spPr/>
    </dgm:pt>
    <dgm:pt modelId="{C30E40DE-C779-4E05-8194-3B83729224F4}" type="pres">
      <dgm:prSet presAssocID="{33109A73-D63B-44B6-B6FE-AD8A449C223C}" presName="rootComposite1" presStyleCnt="0"/>
      <dgm:spPr/>
    </dgm:pt>
    <dgm:pt modelId="{DBEB0027-753F-43CD-AC16-1BB109025EB8}" type="pres">
      <dgm:prSet presAssocID="{33109A73-D63B-44B6-B6FE-AD8A449C223C}" presName="rootText1" presStyleLbl="node0" presStyleIdx="0" presStyleCnt="1" custScaleX="247867" custScaleY="503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87C3E9-2EFE-4772-B231-F9FC3D33964B}" type="pres">
      <dgm:prSet presAssocID="{33109A73-D63B-44B6-B6FE-AD8A449C223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1A0CEDC-E5F8-430C-BE60-D3CA22B0B3D1}" type="pres">
      <dgm:prSet presAssocID="{33109A73-D63B-44B6-B6FE-AD8A449C223C}" presName="hierChild2" presStyleCnt="0"/>
      <dgm:spPr/>
    </dgm:pt>
    <dgm:pt modelId="{33BF7253-4724-4C9B-99DB-C73FCA69037F}" type="pres">
      <dgm:prSet presAssocID="{795E2C2A-6AC9-46EB-B744-45DCF1406F5C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2575A0B-867B-4E61-A9D2-2F3817F57D1B}" type="pres">
      <dgm:prSet presAssocID="{0D3EA0E1-6AAC-4993-938D-05348B078C1E}" presName="hierRoot2" presStyleCnt="0">
        <dgm:presLayoutVars>
          <dgm:hierBranch val="init"/>
        </dgm:presLayoutVars>
      </dgm:prSet>
      <dgm:spPr/>
    </dgm:pt>
    <dgm:pt modelId="{48B13843-7EDD-40A0-BE40-CCCDD6673639}" type="pres">
      <dgm:prSet presAssocID="{0D3EA0E1-6AAC-4993-938D-05348B078C1E}" presName="rootComposite" presStyleCnt="0"/>
      <dgm:spPr/>
    </dgm:pt>
    <dgm:pt modelId="{E5B89B05-698E-4EF7-BB50-4C6DC65CA458}" type="pres">
      <dgm:prSet presAssocID="{0D3EA0E1-6AAC-4993-938D-05348B078C1E}" presName="rootText" presStyleLbl="node2" presStyleIdx="0" presStyleCnt="2" custScaleX="12034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3FCAE3-FB10-4EDF-A440-2C1D5A658FDF}" type="pres">
      <dgm:prSet presAssocID="{0D3EA0E1-6AAC-4993-938D-05348B078C1E}" presName="rootConnector" presStyleLbl="node2" presStyleIdx="0" presStyleCnt="2"/>
      <dgm:spPr/>
      <dgm:t>
        <a:bodyPr/>
        <a:lstStyle/>
        <a:p>
          <a:endParaRPr lang="en-US"/>
        </a:p>
      </dgm:t>
    </dgm:pt>
    <dgm:pt modelId="{AEAFE22C-1CF5-4506-9F7E-8A1B60BD201C}" type="pres">
      <dgm:prSet presAssocID="{0D3EA0E1-6AAC-4993-938D-05348B078C1E}" presName="hierChild4" presStyleCnt="0"/>
      <dgm:spPr/>
    </dgm:pt>
    <dgm:pt modelId="{2762D890-B6B4-47A2-B73F-D08FC25F4DCA}" type="pres">
      <dgm:prSet presAssocID="{E8ECC25A-2ABB-4C97-B116-E57D5041331B}" presName="Name37" presStyleLbl="parChTrans1D3" presStyleIdx="0" presStyleCnt="2"/>
      <dgm:spPr/>
    </dgm:pt>
    <dgm:pt modelId="{EB828AA2-9A14-47BE-AE8C-4D83A2FF9148}" type="pres">
      <dgm:prSet presAssocID="{BFA1610A-0E88-469D-9403-AB48676C4518}" presName="hierRoot2" presStyleCnt="0">
        <dgm:presLayoutVars>
          <dgm:hierBranch val="init"/>
        </dgm:presLayoutVars>
      </dgm:prSet>
      <dgm:spPr/>
    </dgm:pt>
    <dgm:pt modelId="{2DC496D3-057B-48AB-A5CB-D7BD4ED4DE47}" type="pres">
      <dgm:prSet presAssocID="{BFA1610A-0E88-469D-9403-AB48676C4518}" presName="rootComposite" presStyleCnt="0"/>
      <dgm:spPr/>
    </dgm:pt>
    <dgm:pt modelId="{09689BD7-A75E-422D-9017-66DA39F86B57}" type="pres">
      <dgm:prSet presAssocID="{BFA1610A-0E88-469D-9403-AB48676C4518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0A09BC-4457-4E33-8296-E631635B99AA}" type="pres">
      <dgm:prSet presAssocID="{BFA1610A-0E88-469D-9403-AB48676C4518}" presName="rootConnector" presStyleLbl="node3" presStyleIdx="0" presStyleCnt="2"/>
      <dgm:spPr/>
      <dgm:t>
        <a:bodyPr/>
        <a:lstStyle/>
        <a:p>
          <a:endParaRPr lang="en-US"/>
        </a:p>
      </dgm:t>
    </dgm:pt>
    <dgm:pt modelId="{0C52898E-91F4-4CAC-BF74-E745E379D8BB}" type="pres">
      <dgm:prSet presAssocID="{BFA1610A-0E88-469D-9403-AB48676C4518}" presName="hierChild4" presStyleCnt="0"/>
      <dgm:spPr/>
    </dgm:pt>
    <dgm:pt modelId="{D47DBA71-1216-4A89-8D83-D216E4AE2B5E}" type="pres">
      <dgm:prSet presAssocID="{BFA1610A-0E88-469D-9403-AB48676C4518}" presName="hierChild5" presStyleCnt="0"/>
      <dgm:spPr/>
    </dgm:pt>
    <dgm:pt modelId="{1178409F-5E96-4A41-8430-7DA2A3845CBC}" type="pres">
      <dgm:prSet presAssocID="{0D3EA0E1-6AAC-4993-938D-05348B078C1E}" presName="hierChild5" presStyleCnt="0"/>
      <dgm:spPr/>
    </dgm:pt>
    <dgm:pt modelId="{A58C505C-AEF0-4860-863F-C3E7CFE532ED}" type="pres">
      <dgm:prSet presAssocID="{2DBA9142-8EFA-485E-A4B4-632DCCD8AAAB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8E7D44E-322C-47F0-B321-0DF22441DD8B}" type="pres">
      <dgm:prSet presAssocID="{FC45BBA0-EB87-44A3-A715-5361E88EE2E4}" presName="hierRoot2" presStyleCnt="0">
        <dgm:presLayoutVars>
          <dgm:hierBranch val="init"/>
        </dgm:presLayoutVars>
      </dgm:prSet>
      <dgm:spPr/>
    </dgm:pt>
    <dgm:pt modelId="{1C46F864-8FFD-4342-9466-E5B9293B122C}" type="pres">
      <dgm:prSet presAssocID="{FC45BBA0-EB87-44A3-A715-5361E88EE2E4}" presName="rootComposite" presStyleCnt="0"/>
      <dgm:spPr/>
    </dgm:pt>
    <dgm:pt modelId="{578579C9-5A86-4201-A42E-60A6907C8F67}" type="pres">
      <dgm:prSet presAssocID="{FC45BBA0-EB87-44A3-A715-5361E88EE2E4}" presName="rootText" presStyleLbl="node2" presStyleIdx="1" presStyleCnt="2" custScaleX="1493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57595-87A7-4F9E-BEED-0DC7A63EE4F4}" type="pres">
      <dgm:prSet presAssocID="{FC45BBA0-EB87-44A3-A715-5361E88EE2E4}" presName="rootConnector" presStyleLbl="node2" presStyleIdx="1" presStyleCnt="2"/>
      <dgm:spPr/>
      <dgm:t>
        <a:bodyPr/>
        <a:lstStyle/>
        <a:p>
          <a:endParaRPr lang="en-US"/>
        </a:p>
      </dgm:t>
    </dgm:pt>
    <dgm:pt modelId="{917636F1-165D-46E2-BA7D-B8EB75A5C1EC}" type="pres">
      <dgm:prSet presAssocID="{FC45BBA0-EB87-44A3-A715-5361E88EE2E4}" presName="hierChild4" presStyleCnt="0"/>
      <dgm:spPr/>
    </dgm:pt>
    <dgm:pt modelId="{596B747B-12D3-4BBF-9D79-640203B58E38}" type="pres">
      <dgm:prSet presAssocID="{DD91E6C8-C393-4350-A2FA-4B6132B9F6A3}" presName="Name37" presStyleLbl="parChTrans1D3" presStyleIdx="1" presStyleCnt="2"/>
      <dgm:spPr/>
    </dgm:pt>
    <dgm:pt modelId="{CD251F18-8DCD-4DBB-8C3D-6F9EBD4ED91F}" type="pres">
      <dgm:prSet presAssocID="{D132F62A-5C1E-4649-B850-384A9DE4973D}" presName="hierRoot2" presStyleCnt="0">
        <dgm:presLayoutVars>
          <dgm:hierBranch val="init"/>
        </dgm:presLayoutVars>
      </dgm:prSet>
      <dgm:spPr/>
    </dgm:pt>
    <dgm:pt modelId="{6462AA79-7B12-4C8E-9BBC-89BAF6D0D8EF}" type="pres">
      <dgm:prSet presAssocID="{D132F62A-5C1E-4649-B850-384A9DE4973D}" presName="rootComposite" presStyleCnt="0"/>
      <dgm:spPr/>
    </dgm:pt>
    <dgm:pt modelId="{3B3A4535-6493-415F-A824-ED17737B802E}" type="pres">
      <dgm:prSet presAssocID="{D132F62A-5C1E-4649-B850-384A9DE4973D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C518263-E730-44A4-8A6C-B8816090224B}" type="pres">
      <dgm:prSet presAssocID="{D132F62A-5C1E-4649-B850-384A9DE4973D}" presName="rootConnector" presStyleLbl="node3" presStyleIdx="1" presStyleCnt="2"/>
      <dgm:spPr/>
      <dgm:t>
        <a:bodyPr/>
        <a:lstStyle/>
        <a:p>
          <a:endParaRPr lang="en-US"/>
        </a:p>
      </dgm:t>
    </dgm:pt>
    <dgm:pt modelId="{4BE825BE-92A9-45C5-83F5-3D9F1734ED79}" type="pres">
      <dgm:prSet presAssocID="{D132F62A-5C1E-4649-B850-384A9DE4973D}" presName="hierChild4" presStyleCnt="0"/>
      <dgm:spPr/>
    </dgm:pt>
    <dgm:pt modelId="{8147CC27-C50A-484F-AEB1-BB3C3E3159FB}" type="pres">
      <dgm:prSet presAssocID="{D132F62A-5C1E-4649-B850-384A9DE4973D}" presName="hierChild5" presStyleCnt="0"/>
      <dgm:spPr/>
    </dgm:pt>
    <dgm:pt modelId="{8B2248B4-F72C-4C5D-99BD-9BD6730F5057}" type="pres">
      <dgm:prSet presAssocID="{FC45BBA0-EB87-44A3-A715-5361E88EE2E4}" presName="hierChild5" presStyleCnt="0"/>
      <dgm:spPr/>
    </dgm:pt>
    <dgm:pt modelId="{A7F80A01-72F4-4318-ADC0-D2216DAF5CC3}" type="pres">
      <dgm:prSet presAssocID="{33109A73-D63B-44B6-B6FE-AD8A449C223C}" presName="hierChild3" presStyleCnt="0"/>
      <dgm:spPr/>
    </dgm:pt>
  </dgm:ptLst>
  <dgm:cxnLst>
    <dgm:cxn modelId="{D484690A-1223-4BD9-8A78-0DDC037C2523}" type="presOf" srcId="{BFA1610A-0E88-469D-9403-AB48676C4518}" destId="{09689BD7-A75E-422D-9017-66DA39F86B57}" srcOrd="0" destOrd="0" presId="urn:microsoft.com/office/officeart/2005/8/layout/orgChart1"/>
    <dgm:cxn modelId="{5E030DDF-5E14-4AE0-8FD1-A0C0B0004B42}" srcId="{B3EA772E-FEA9-4EBF-9D0E-A007B05C36B6}" destId="{33109A73-D63B-44B6-B6FE-AD8A449C223C}" srcOrd="0" destOrd="0" parTransId="{2206F1D3-2917-47CA-9EB7-78EF2DB126D0}" sibTransId="{85808307-3910-488A-8BC9-0E1E5ED0FE42}"/>
    <dgm:cxn modelId="{B7212E3B-1BBD-4053-92A5-ADB1AB610154}" srcId="{FC45BBA0-EB87-44A3-A715-5361E88EE2E4}" destId="{D132F62A-5C1E-4649-B850-384A9DE4973D}" srcOrd="0" destOrd="0" parTransId="{DD91E6C8-C393-4350-A2FA-4B6132B9F6A3}" sibTransId="{DC2F0C4B-E218-4E5D-B5DF-128857786865}"/>
    <dgm:cxn modelId="{77DD1488-E510-4337-B5A9-9481C397622E}" type="presOf" srcId="{B3EA772E-FEA9-4EBF-9D0E-A007B05C36B6}" destId="{CB081B63-7C71-4CDF-94F3-04F6CF058E99}" srcOrd="0" destOrd="0" presId="urn:microsoft.com/office/officeart/2005/8/layout/orgChart1"/>
    <dgm:cxn modelId="{308E6541-B9AC-49AE-BDFC-78580FBF8280}" type="presOf" srcId="{D132F62A-5C1E-4649-B850-384A9DE4973D}" destId="{FC518263-E730-44A4-8A6C-B8816090224B}" srcOrd="1" destOrd="0" presId="urn:microsoft.com/office/officeart/2005/8/layout/orgChart1"/>
    <dgm:cxn modelId="{B635D4CD-9686-48B8-826B-704D8826C0EC}" type="presOf" srcId="{D132F62A-5C1E-4649-B850-384A9DE4973D}" destId="{3B3A4535-6493-415F-A824-ED17737B802E}" srcOrd="0" destOrd="0" presId="urn:microsoft.com/office/officeart/2005/8/layout/orgChart1"/>
    <dgm:cxn modelId="{9CB06FAF-5F38-4EF0-9322-BBF1C7020C40}" type="presOf" srcId="{33109A73-D63B-44B6-B6FE-AD8A449C223C}" destId="{DBEB0027-753F-43CD-AC16-1BB109025EB8}" srcOrd="0" destOrd="0" presId="urn:microsoft.com/office/officeart/2005/8/layout/orgChart1"/>
    <dgm:cxn modelId="{F6D0B90D-F38D-42EA-89FF-F1EDE46658C4}" type="presOf" srcId="{FC45BBA0-EB87-44A3-A715-5361E88EE2E4}" destId="{578579C9-5A86-4201-A42E-60A6907C8F67}" srcOrd="0" destOrd="0" presId="urn:microsoft.com/office/officeart/2005/8/layout/orgChart1"/>
    <dgm:cxn modelId="{4D4C1004-642E-4C0C-BD8C-67BA1489F05A}" type="presOf" srcId="{BFA1610A-0E88-469D-9403-AB48676C4518}" destId="{FB0A09BC-4457-4E33-8296-E631635B99AA}" srcOrd="1" destOrd="0" presId="urn:microsoft.com/office/officeart/2005/8/layout/orgChart1"/>
    <dgm:cxn modelId="{C15EFDC3-626B-41FC-9536-31F7112C55D7}" type="presOf" srcId="{E8ECC25A-2ABB-4C97-B116-E57D5041331B}" destId="{2762D890-B6B4-47A2-B73F-D08FC25F4DCA}" srcOrd="0" destOrd="0" presId="urn:microsoft.com/office/officeart/2005/8/layout/orgChart1"/>
    <dgm:cxn modelId="{32D09C2B-2710-4403-A8D2-DBA2723C9609}" type="presOf" srcId="{0D3EA0E1-6AAC-4993-938D-05348B078C1E}" destId="{E5B89B05-698E-4EF7-BB50-4C6DC65CA458}" srcOrd="0" destOrd="0" presId="urn:microsoft.com/office/officeart/2005/8/layout/orgChart1"/>
    <dgm:cxn modelId="{5DE9E56F-D58A-4C3D-9140-4915FAF38E3E}" type="presOf" srcId="{33109A73-D63B-44B6-B6FE-AD8A449C223C}" destId="{6D87C3E9-2EFE-4772-B231-F9FC3D33964B}" srcOrd="1" destOrd="0" presId="urn:microsoft.com/office/officeart/2005/8/layout/orgChart1"/>
    <dgm:cxn modelId="{AF0B033D-E549-4061-B158-4BA78C3E857B}" type="presOf" srcId="{FC45BBA0-EB87-44A3-A715-5361E88EE2E4}" destId="{E7B57595-87A7-4F9E-BEED-0DC7A63EE4F4}" srcOrd="1" destOrd="0" presId="urn:microsoft.com/office/officeart/2005/8/layout/orgChart1"/>
    <dgm:cxn modelId="{4D699362-AC2D-49E8-9335-1C283029448C}" srcId="{33109A73-D63B-44B6-B6FE-AD8A449C223C}" destId="{0D3EA0E1-6AAC-4993-938D-05348B078C1E}" srcOrd="0" destOrd="0" parTransId="{795E2C2A-6AC9-46EB-B744-45DCF1406F5C}" sibTransId="{B95EBD4A-6219-49E2-8714-93441E9CB86B}"/>
    <dgm:cxn modelId="{FD699460-72A7-4A0E-8729-D5713B0A9EA1}" type="presOf" srcId="{795E2C2A-6AC9-46EB-B744-45DCF1406F5C}" destId="{33BF7253-4724-4C9B-99DB-C73FCA69037F}" srcOrd="0" destOrd="0" presId="urn:microsoft.com/office/officeart/2005/8/layout/orgChart1"/>
    <dgm:cxn modelId="{59E99100-BFA6-4658-8847-43D7C5A35D1B}" srcId="{33109A73-D63B-44B6-B6FE-AD8A449C223C}" destId="{FC45BBA0-EB87-44A3-A715-5361E88EE2E4}" srcOrd="1" destOrd="0" parTransId="{2DBA9142-8EFA-485E-A4B4-632DCCD8AAAB}" sibTransId="{4ED866CC-830E-4E66-A4A1-13A687CB5A3A}"/>
    <dgm:cxn modelId="{45ECF58E-396A-46F1-9A07-A176868982D5}" type="presOf" srcId="{0D3EA0E1-6AAC-4993-938D-05348B078C1E}" destId="{4B3FCAE3-FB10-4EDF-A440-2C1D5A658FDF}" srcOrd="1" destOrd="0" presId="urn:microsoft.com/office/officeart/2005/8/layout/orgChart1"/>
    <dgm:cxn modelId="{45AB25E4-B5DF-424D-B363-09CA7B6C46FA}" srcId="{0D3EA0E1-6AAC-4993-938D-05348B078C1E}" destId="{BFA1610A-0E88-469D-9403-AB48676C4518}" srcOrd="0" destOrd="0" parTransId="{E8ECC25A-2ABB-4C97-B116-E57D5041331B}" sibTransId="{1FA6A332-7C7B-4EDE-A96D-002686873A54}"/>
    <dgm:cxn modelId="{E4DA43A6-FF2F-46DC-A95D-7B5A77BDEA14}" type="presOf" srcId="{2DBA9142-8EFA-485E-A4B4-632DCCD8AAAB}" destId="{A58C505C-AEF0-4860-863F-C3E7CFE532ED}" srcOrd="0" destOrd="0" presId="urn:microsoft.com/office/officeart/2005/8/layout/orgChart1"/>
    <dgm:cxn modelId="{39A0BE14-0630-4893-B06B-EA3F010752AE}" type="presOf" srcId="{DD91E6C8-C393-4350-A2FA-4B6132B9F6A3}" destId="{596B747B-12D3-4BBF-9D79-640203B58E38}" srcOrd="0" destOrd="0" presId="urn:microsoft.com/office/officeart/2005/8/layout/orgChart1"/>
    <dgm:cxn modelId="{062875BD-6C29-41C2-880C-FF6E71D0503F}" type="presParOf" srcId="{CB081B63-7C71-4CDF-94F3-04F6CF058E99}" destId="{26467D32-5651-426A-B286-BDD248B7CD83}" srcOrd="0" destOrd="0" presId="urn:microsoft.com/office/officeart/2005/8/layout/orgChart1"/>
    <dgm:cxn modelId="{AB5D1007-5478-4B73-9B60-4E9F8410D8C5}" type="presParOf" srcId="{26467D32-5651-426A-B286-BDD248B7CD83}" destId="{C30E40DE-C779-4E05-8194-3B83729224F4}" srcOrd="0" destOrd="0" presId="urn:microsoft.com/office/officeart/2005/8/layout/orgChart1"/>
    <dgm:cxn modelId="{E14B0350-A3E5-4AD9-8F5B-739DCD265B3A}" type="presParOf" srcId="{C30E40DE-C779-4E05-8194-3B83729224F4}" destId="{DBEB0027-753F-43CD-AC16-1BB109025EB8}" srcOrd="0" destOrd="0" presId="urn:microsoft.com/office/officeart/2005/8/layout/orgChart1"/>
    <dgm:cxn modelId="{87C80FA6-DBC2-405D-889B-EF8490693A2A}" type="presParOf" srcId="{C30E40DE-C779-4E05-8194-3B83729224F4}" destId="{6D87C3E9-2EFE-4772-B231-F9FC3D33964B}" srcOrd="1" destOrd="0" presId="urn:microsoft.com/office/officeart/2005/8/layout/orgChart1"/>
    <dgm:cxn modelId="{B43518E7-7D5F-46C8-98DA-3FD47B7DC67F}" type="presParOf" srcId="{26467D32-5651-426A-B286-BDD248B7CD83}" destId="{51A0CEDC-E5F8-430C-BE60-D3CA22B0B3D1}" srcOrd="1" destOrd="0" presId="urn:microsoft.com/office/officeart/2005/8/layout/orgChart1"/>
    <dgm:cxn modelId="{D2F1786D-8078-4FE2-82BA-0DCEAF7BC8A6}" type="presParOf" srcId="{51A0CEDC-E5F8-430C-BE60-D3CA22B0B3D1}" destId="{33BF7253-4724-4C9B-99DB-C73FCA69037F}" srcOrd="0" destOrd="0" presId="urn:microsoft.com/office/officeart/2005/8/layout/orgChart1"/>
    <dgm:cxn modelId="{E56006B0-B4C0-4738-8502-BD3BD1F65D26}" type="presParOf" srcId="{51A0CEDC-E5F8-430C-BE60-D3CA22B0B3D1}" destId="{52575A0B-867B-4E61-A9D2-2F3817F57D1B}" srcOrd="1" destOrd="0" presId="urn:microsoft.com/office/officeart/2005/8/layout/orgChart1"/>
    <dgm:cxn modelId="{CCF94EBB-180B-45A7-85D6-1E2BD8F984F9}" type="presParOf" srcId="{52575A0B-867B-4E61-A9D2-2F3817F57D1B}" destId="{48B13843-7EDD-40A0-BE40-CCCDD6673639}" srcOrd="0" destOrd="0" presId="urn:microsoft.com/office/officeart/2005/8/layout/orgChart1"/>
    <dgm:cxn modelId="{1DACBB3C-1D78-4809-AA33-222E9E11618B}" type="presParOf" srcId="{48B13843-7EDD-40A0-BE40-CCCDD6673639}" destId="{E5B89B05-698E-4EF7-BB50-4C6DC65CA458}" srcOrd="0" destOrd="0" presId="urn:microsoft.com/office/officeart/2005/8/layout/orgChart1"/>
    <dgm:cxn modelId="{C382BCE1-0F40-4032-A3F9-C68EBF7A43EC}" type="presParOf" srcId="{48B13843-7EDD-40A0-BE40-CCCDD6673639}" destId="{4B3FCAE3-FB10-4EDF-A440-2C1D5A658FDF}" srcOrd="1" destOrd="0" presId="urn:microsoft.com/office/officeart/2005/8/layout/orgChart1"/>
    <dgm:cxn modelId="{55138010-403D-44C7-A217-27F6B0796363}" type="presParOf" srcId="{52575A0B-867B-4E61-A9D2-2F3817F57D1B}" destId="{AEAFE22C-1CF5-4506-9F7E-8A1B60BD201C}" srcOrd="1" destOrd="0" presId="urn:microsoft.com/office/officeart/2005/8/layout/orgChart1"/>
    <dgm:cxn modelId="{DA1F1CA5-5B04-476E-9FB0-491F7E50A7E8}" type="presParOf" srcId="{AEAFE22C-1CF5-4506-9F7E-8A1B60BD201C}" destId="{2762D890-B6B4-47A2-B73F-D08FC25F4DCA}" srcOrd="0" destOrd="0" presId="urn:microsoft.com/office/officeart/2005/8/layout/orgChart1"/>
    <dgm:cxn modelId="{2C16CFFB-F863-4FDE-A4E0-42D59C3F1F34}" type="presParOf" srcId="{AEAFE22C-1CF5-4506-9F7E-8A1B60BD201C}" destId="{EB828AA2-9A14-47BE-AE8C-4D83A2FF9148}" srcOrd="1" destOrd="0" presId="urn:microsoft.com/office/officeart/2005/8/layout/orgChart1"/>
    <dgm:cxn modelId="{F26B2403-73AD-4BEF-9B27-E17B8B37EFF2}" type="presParOf" srcId="{EB828AA2-9A14-47BE-AE8C-4D83A2FF9148}" destId="{2DC496D3-057B-48AB-A5CB-D7BD4ED4DE47}" srcOrd="0" destOrd="0" presId="urn:microsoft.com/office/officeart/2005/8/layout/orgChart1"/>
    <dgm:cxn modelId="{A167DC51-F60E-43F3-BBD1-D251447F3576}" type="presParOf" srcId="{2DC496D3-057B-48AB-A5CB-D7BD4ED4DE47}" destId="{09689BD7-A75E-422D-9017-66DA39F86B57}" srcOrd="0" destOrd="0" presId="urn:microsoft.com/office/officeart/2005/8/layout/orgChart1"/>
    <dgm:cxn modelId="{90BB340B-2983-4890-B299-AD7D30D0C21E}" type="presParOf" srcId="{2DC496D3-057B-48AB-A5CB-D7BD4ED4DE47}" destId="{FB0A09BC-4457-4E33-8296-E631635B99AA}" srcOrd="1" destOrd="0" presId="urn:microsoft.com/office/officeart/2005/8/layout/orgChart1"/>
    <dgm:cxn modelId="{C7F2390E-18FC-44D0-923C-C4E4E9D1D676}" type="presParOf" srcId="{EB828AA2-9A14-47BE-AE8C-4D83A2FF9148}" destId="{0C52898E-91F4-4CAC-BF74-E745E379D8BB}" srcOrd="1" destOrd="0" presId="urn:microsoft.com/office/officeart/2005/8/layout/orgChart1"/>
    <dgm:cxn modelId="{FFF57324-6504-4C22-AEEC-36577CD60BF7}" type="presParOf" srcId="{EB828AA2-9A14-47BE-AE8C-4D83A2FF9148}" destId="{D47DBA71-1216-4A89-8D83-D216E4AE2B5E}" srcOrd="2" destOrd="0" presId="urn:microsoft.com/office/officeart/2005/8/layout/orgChart1"/>
    <dgm:cxn modelId="{13015975-FE1B-4035-9088-0699C4C7B289}" type="presParOf" srcId="{52575A0B-867B-4E61-A9D2-2F3817F57D1B}" destId="{1178409F-5E96-4A41-8430-7DA2A3845CBC}" srcOrd="2" destOrd="0" presId="urn:microsoft.com/office/officeart/2005/8/layout/orgChart1"/>
    <dgm:cxn modelId="{AA117914-8F90-4485-BE6A-92A73244D8BB}" type="presParOf" srcId="{51A0CEDC-E5F8-430C-BE60-D3CA22B0B3D1}" destId="{A58C505C-AEF0-4860-863F-C3E7CFE532ED}" srcOrd="2" destOrd="0" presId="urn:microsoft.com/office/officeart/2005/8/layout/orgChart1"/>
    <dgm:cxn modelId="{44AE85B3-8E37-48A5-A729-6FBD8B0E19C5}" type="presParOf" srcId="{51A0CEDC-E5F8-430C-BE60-D3CA22B0B3D1}" destId="{98E7D44E-322C-47F0-B321-0DF22441DD8B}" srcOrd="3" destOrd="0" presId="urn:microsoft.com/office/officeart/2005/8/layout/orgChart1"/>
    <dgm:cxn modelId="{5FD68560-1AC2-4A0D-811D-098B4FBCA496}" type="presParOf" srcId="{98E7D44E-322C-47F0-B321-0DF22441DD8B}" destId="{1C46F864-8FFD-4342-9466-E5B9293B122C}" srcOrd="0" destOrd="0" presId="urn:microsoft.com/office/officeart/2005/8/layout/orgChart1"/>
    <dgm:cxn modelId="{EBA8D4A6-0316-47F7-A8EA-4061756EA15D}" type="presParOf" srcId="{1C46F864-8FFD-4342-9466-E5B9293B122C}" destId="{578579C9-5A86-4201-A42E-60A6907C8F67}" srcOrd="0" destOrd="0" presId="urn:microsoft.com/office/officeart/2005/8/layout/orgChart1"/>
    <dgm:cxn modelId="{5C8169AF-C542-4C4B-B4B9-27587C078FF9}" type="presParOf" srcId="{1C46F864-8FFD-4342-9466-E5B9293B122C}" destId="{E7B57595-87A7-4F9E-BEED-0DC7A63EE4F4}" srcOrd="1" destOrd="0" presId="urn:microsoft.com/office/officeart/2005/8/layout/orgChart1"/>
    <dgm:cxn modelId="{FF0DB538-EC35-43FA-B3B2-D3D5E3D145BF}" type="presParOf" srcId="{98E7D44E-322C-47F0-B321-0DF22441DD8B}" destId="{917636F1-165D-46E2-BA7D-B8EB75A5C1EC}" srcOrd="1" destOrd="0" presId="urn:microsoft.com/office/officeart/2005/8/layout/orgChart1"/>
    <dgm:cxn modelId="{39DFF618-57A3-493B-A220-868B09AF9643}" type="presParOf" srcId="{917636F1-165D-46E2-BA7D-B8EB75A5C1EC}" destId="{596B747B-12D3-4BBF-9D79-640203B58E38}" srcOrd="0" destOrd="0" presId="urn:microsoft.com/office/officeart/2005/8/layout/orgChart1"/>
    <dgm:cxn modelId="{C86892D6-87AD-48CE-AB10-48DF918FE7A8}" type="presParOf" srcId="{917636F1-165D-46E2-BA7D-B8EB75A5C1EC}" destId="{CD251F18-8DCD-4DBB-8C3D-6F9EBD4ED91F}" srcOrd="1" destOrd="0" presId="urn:microsoft.com/office/officeart/2005/8/layout/orgChart1"/>
    <dgm:cxn modelId="{2F1B5781-6C8E-4D91-9093-FDD014DA70CB}" type="presParOf" srcId="{CD251F18-8DCD-4DBB-8C3D-6F9EBD4ED91F}" destId="{6462AA79-7B12-4C8E-9BBC-89BAF6D0D8EF}" srcOrd="0" destOrd="0" presId="urn:microsoft.com/office/officeart/2005/8/layout/orgChart1"/>
    <dgm:cxn modelId="{56EFA11A-89EE-46A9-BC5A-234028570669}" type="presParOf" srcId="{6462AA79-7B12-4C8E-9BBC-89BAF6D0D8EF}" destId="{3B3A4535-6493-415F-A824-ED17737B802E}" srcOrd="0" destOrd="0" presId="urn:microsoft.com/office/officeart/2005/8/layout/orgChart1"/>
    <dgm:cxn modelId="{E7BF2FD5-DDB3-4215-8756-3A75E7C71C5F}" type="presParOf" srcId="{6462AA79-7B12-4C8E-9BBC-89BAF6D0D8EF}" destId="{FC518263-E730-44A4-8A6C-B8816090224B}" srcOrd="1" destOrd="0" presId="urn:microsoft.com/office/officeart/2005/8/layout/orgChart1"/>
    <dgm:cxn modelId="{AABF01AD-B0B6-4D60-9939-F767948436D5}" type="presParOf" srcId="{CD251F18-8DCD-4DBB-8C3D-6F9EBD4ED91F}" destId="{4BE825BE-92A9-45C5-83F5-3D9F1734ED79}" srcOrd="1" destOrd="0" presId="urn:microsoft.com/office/officeart/2005/8/layout/orgChart1"/>
    <dgm:cxn modelId="{B010B56B-7264-451D-8D76-465AE81D9378}" type="presParOf" srcId="{CD251F18-8DCD-4DBB-8C3D-6F9EBD4ED91F}" destId="{8147CC27-C50A-484F-AEB1-BB3C3E3159FB}" srcOrd="2" destOrd="0" presId="urn:microsoft.com/office/officeart/2005/8/layout/orgChart1"/>
    <dgm:cxn modelId="{9AAEC1C8-3514-4536-BB9D-5B059700C437}" type="presParOf" srcId="{98E7D44E-322C-47F0-B321-0DF22441DD8B}" destId="{8B2248B4-F72C-4C5D-99BD-9BD6730F5057}" srcOrd="2" destOrd="0" presId="urn:microsoft.com/office/officeart/2005/8/layout/orgChart1"/>
    <dgm:cxn modelId="{D9383DE0-E4BE-4064-84E1-DE70C0C790BE}" type="presParOf" srcId="{26467D32-5651-426A-B286-BDD248B7CD83}" destId="{A7F80A01-72F4-4318-ADC0-D2216DAF5C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A0EB4-D5E4-401B-86A2-A7B3D5B2352B}">
      <dsp:nvSpPr>
        <dsp:cNvPr id="0" name=""/>
        <dsp:cNvSpPr/>
      </dsp:nvSpPr>
      <dsp:spPr>
        <a:xfrm>
          <a:off x="5001101" y="2310288"/>
          <a:ext cx="2823686" cy="282368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Legislative </a:t>
          </a:r>
          <a:endParaRPr lang="en-US" sz="1900" kern="1200" dirty="0"/>
        </a:p>
      </dsp:txBody>
      <dsp:txXfrm>
        <a:off x="5568787" y="2971723"/>
        <a:ext cx="1688314" cy="1451433"/>
      </dsp:txXfrm>
    </dsp:sp>
    <dsp:sp modelId="{D49A536A-2ABD-44F0-923A-0BEE78746320}">
      <dsp:nvSpPr>
        <dsp:cNvPr id="0" name=""/>
        <dsp:cNvSpPr/>
      </dsp:nvSpPr>
      <dsp:spPr>
        <a:xfrm>
          <a:off x="3358229" y="1642872"/>
          <a:ext cx="2053590" cy="205359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Executive </a:t>
          </a:r>
          <a:endParaRPr lang="en-US" sz="1900" kern="1200" dirty="0"/>
        </a:p>
      </dsp:txBody>
      <dsp:txXfrm>
        <a:off x="3875226" y="2162994"/>
        <a:ext cx="1019596" cy="1013346"/>
      </dsp:txXfrm>
    </dsp:sp>
    <dsp:sp modelId="{21131EEB-91CB-4418-A933-5B7E81818A73}">
      <dsp:nvSpPr>
        <dsp:cNvPr id="0" name=""/>
        <dsp:cNvSpPr/>
      </dsp:nvSpPr>
      <dsp:spPr>
        <a:xfrm rot="20700000">
          <a:off x="4508449" y="226104"/>
          <a:ext cx="2012099" cy="201209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Judicial </a:t>
          </a:r>
          <a:endParaRPr lang="en-US" sz="1900" kern="1200" dirty="0"/>
        </a:p>
      </dsp:txBody>
      <dsp:txXfrm rot="-20700000">
        <a:off x="4949761" y="667416"/>
        <a:ext cx="1129474" cy="1129474"/>
      </dsp:txXfrm>
    </dsp:sp>
    <dsp:sp modelId="{BFDDB4D4-5159-44D5-B70A-6561B39A45C3}">
      <dsp:nvSpPr>
        <dsp:cNvPr id="0" name=""/>
        <dsp:cNvSpPr/>
      </dsp:nvSpPr>
      <dsp:spPr>
        <a:xfrm>
          <a:off x="4794432" y="1878228"/>
          <a:ext cx="3614318" cy="3614318"/>
        </a:xfrm>
        <a:prstGeom prst="circularArrow">
          <a:avLst>
            <a:gd name="adj1" fmla="val 4687"/>
            <a:gd name="adj2" fmla="val 299029"/>
            <a:gd name="adj3" fmla="val 2534811"/>
            <a:gd name="adj4" fmla="val 1582168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717648-ED2B-4303-BDD1-D938C0173DF1}">
      <dsp:nvSpPr>
        <dsp:cNvPr id="0" name=""/>
        <dsp:cNvSpPr/>
      </dsp:nvSpPr>
      <dsp:spPr>
        <a:xfrm>
          <a:off x="2994542" y="1184457"/>
          <a:ext cx="2626028" cy="262602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0AFB3-6C88-4D22-8A21-44C5E5860BF0}">
      <dsp:nvSpPr>
        <dsp:cNvPr id="0" name=""/>
        <dsp:cNvSpPr/>
      </dsp:nvSpPr>
      <dsp:spPr>
        <a:xfrm>
          <a:off x="4043029" y="-218653"/>
          <a:ext cx="2831387" cy="28313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A21C7-DDD1-4571-AAC5-FF64AEB6E885}">
      <dsp:nvSpPr>
        <dsp:cNvPr id="0" name=""/>
        <dsp:cNvSpPr/>
      </dsp:nvSpPr>
      <dsp:spPr>
        <a:xfrm>
          <a:off x="2717057" y="-32020"/>
          <a:ext cx="5081485" cy="5081485"/>
        </a:xfrm>
        <a:prstGeom prst="circularArrow">
          <a:avLst>
            <a:gd name="adj1" fmla="val 5544"/>
            <a:gd name="adj2" fmla="val 330680"/>
            <a:gd name="adj3" fmla="val 13737902"/>
            <a:gd name="adj4" fmla="val 1740914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33163-1242-4BED-B9D2-29A8A6C9C0BC}">
      <dsp:nvSpPr>
        <dsp:cNvPr id="0" name=""/>
        <dsp:cNvSpPr/>
      </dsp:nvSpPr>
      <dsp:spPr>
        <a:xfrm>
          <a:off x="4048608" y="2372"/>
          <a:ext cx="2418382" cy="120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Pre-elections: parties and candidates issue their manifestoes (programs)</a:t>
          </a:r>
          <a:endParaRPr lang="en-US" sz="1100" kern="1200" dirty="0"/>
        </a:p>
      </dsp:txBody>
      <dsp:txXfrm>
        <a:off x="4107636" y="61400"/>
        <a:ext cx="2300326" cy="1091135"/>
      </dsp:txXfrm>
    </dsp:sp>
    <dsp:sp modelId="{CE64BC66-13A6-4BD2-9A91-DB1E367C0D82}">
      <dsp:nvSpPr>
        <dsp:cNvPr id="0" name=""/>
        <dsp:cNvSpPr/>
      </dsp:nvSpPr>
      <dsp:spPr>
        <a:xfrm>
          <a:off x="6109495" y="1499693"/>
          <a:ext cx="2418382" cy="120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Elections: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 certain person becomes the President, certain persons and/or parties fill the seats in the Parliament.</a:t>
          </a:r>
          <a:endParaRPr lang="en-US" sz="1100" kern="1200" dirty="0"/>
        </a:p>
      </dsp:txBody>
      <dsp:txXfrm>
        <a:off x="6168523" y="1558721"/>
        <a:ext cx="2300326" cy="1091135"/>
      </dsp:txXfrm>
    </dsp:sp>
    <dsp:sp modelId="{864BD556-1149-46DD-A23E-6D2547D2235E}">
      <dsp:nvSpPr>
        <dsp:cNvPr id="0" name=""/>
        <dsp:cNvSpPr/>
      </dsp:nvSpPr>
      <dsp:spPr>
        <a:xfrm>
          <a:off x="5322326" y="3924783"/>
          <a:ext cx="2418382" cy="120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The government is formed</a:t>
          </a:r>
          <a:endParaRPr lang="en-US" sz="1100" kern="1200" dirty="0"/>
        </a:p>
      </dsp:txBody>
      <dsp:txXfrm>
        <a:off x="5381354" y="3983811"/>
        <a:ext cx="2300326" cy="1091135"/>
      </dsp:txXfrm>
    </dsp:sp>
    <dsp:sp modelId="{CE74243E-0FE6-470F-BD27-1294C826462D}">
      <dsp:nvSpPr>
        <dsp:cNvPr id="0" name=""/>
        <dsp:cNvSpPr/>
      </dsp:nvSpPr>
      <dsp:spPr>
        <a:xfrm>
          <a:off x="2774910" y="3922411"/>
          <a:ext cx="2418382" cy="120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The Government (Cabinet of Ministers/Administration) decides how to fulfill the public policy in accordance to the laws and results of the elections.</a:t>
          </a:r>
          <a:endParaRPr lang="en-US" sz="1100" kern="1200" dirty="0"/>
        </a:p>
      </dsp:txBody>
      <dsp:txXfrm>
        <a:off x="2833938" y="3981439"/>
        <a:ext cx="2300326" cy="1091135"/>
      </dsp:txXfrm>
    </dsp:sp>
    <dsp:sp modelId="{DC0427D9-3517-4AC4-94FF-3D31AA583D9A}">
      <dsp:nvSpPr>
        <dsp:cNvPr id="0" name=""/>
        <dsp:cNvSpPr/>
      </dsp:nvSpPr>
      <dsp:spPr>
        <a:xfrm>
          <a:off x="1987721" y="1499693"/>
          <a:ext cx="2418382" cy="1209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The public policy is implemented by civil service (bodies, agencies, other organs) who’s functioning and stuffing is independent from the result of results of the elections. </a:t>
          </a:r>
          <a:endParaRPr lang="en-US" sz="1100" kern="1200" dirty="0"/>
        </a:p>
      </dsp:txBody>
      <dsp:txXfrm>
        <a:off x="2046749" y="1558721"/>
        <a:ext cx="2300326" cy="10911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5D3B9B-8F4D-4FB8-AED6-1B6886616F3C}">
      <dsp:nvSpPr>
        <dsp:cNvPr id="0" name=""/>
        <dsp:cNvSpPr/>
      </dsp:nvSpPr>
      <dsp:spPr>
        <a:xfrm>
          <a:off x="7088932" y="3235283"/>
          <a:ext cx="400977" cy="1229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9665"/>
              </a:lnTo>
              <a:lnTo>
                <a:pt x="400977" y="12296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7A9B04-C15C-406B-9330-E2AF1B5FD495}">
      <dsp:nvSpPr>
        <dsp:cNvPr id="0" name=""/>
        <dsp:cNvSpPr/>
      </dsp:nvSpPr>
      <dsp:spPr>
        <a:xfrm>
          <a:off x="4923651" y="1337322"/>
          <a:ext cx="3234554" cy="561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0684"/>
              </a:lnTo>
              <a:lnTo>
                <a:pt x="3234554" y="280684"/>
              </a:lnTo>
              <a:lnTo>
                <a:pt x="3234554" y="561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EC7F40-5D6C-40B1-8B5E-14EE40636B60}">
      <dsp:nvSpPr>
        <dsp:cNvPr id="0" name=""/>
        <dsp:cNvSpPr/>
      </dsp:nvSpPr>
      <dsp:spPr>
        <a:xfrm>
          <a:off x="3854377" y="3235283"/>
          <a:ext cx="372401" cy="1215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5377"/>
              </a:lnTo>
              <a:lnTo>
                <a:pt x="372401" y="12153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8A952-8F28-4116-BEAB-A8580BFE0829}">
      <dsp:nvSpPr>
        <dsp:cNvPr id="0" name=""/>
        <dsp:cNvSpPr/>
      </dsp:nvSpPr>
      <dsp:spPr>
        <a:xfrm>
          <a:off x="4877931" y="1337322"/>
          <a:ext cx="91440" cy="5613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1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ADFAE-D65A-41EB-B5F8-FEC911EEFC3A}">
      <dsp:nvSpPr>
        <dsp:cNvPr id="0" name=""/>
        <dsp:cNvSpPr/>
      </dsp:nvSpPr>
      <dsp:spPr>
        <a:xfrm>
          <a:off x="619822" y="3235283"/>
          <a:ext cx="443829" cy="1229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9665"/>
              </a:lnTo>
              <a:lnTo>
                <a:pt x="443829" y="122966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6D8B4-972D-4182-B574-D80DF90CE9B9}">
      <dsp:nvSpPr>
        <dsp:cNvPr id="0" name=""/>
        <dsp:cNvSpPr/>
      </dsp:nvSpPr>
      <dsp:spPr>
        <a:xfrm>
          <a:off x="1689097" y="1337322"/>
          <a:ext cx="3234554" cy="561368"/>
        </a:xfrm>
        <a:custGeom>
          <a:avLst/>
          <a:gdLst/>
          <a:ahLst/>
          <a:cxnLst/>
          <a:rect l="0" t="0" r="0" b="0"/>
          <a:pathLst>
            <a:path>
              <a:moveTo>
                <a:pt x="3234554" y="0"/>
              </a:moveTo>
              <a:lnTo>
                <a:pt x="3234554" y="280684"/>
              </a:lnTo>
              <a:lnTo>
                <a:pt x="0" y="280684"/>
              </a:lnTo>
              <a:lnTo>
                <a:pt x="0" y="561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C124-EA12-49EC-8D71-169A72CEBBFF}">
      <dsp:nvSpPr>
        <dsp:cNvPr id="0" name=""/>
        <dsp:cNvSpPr/>
      </dsp:nvSpPr>
      <dsp:spPr>
        <a:xfrm>
          <a:off x="1012861" y="729"/>
          <a:ext cx="7821580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b="1" kern="1200" cap="all" baseline="0" dirty="0" smtClean="0"/>
            <a:t>Executive power </a:t>
          </a:r>
          <a:endParaRPr lang="en-US" sz="5400" b="1" kern="1200" cap="all" baseline="0" dirty="0"/>
        </a:p>
      </dsp:txBody>
      <dsp:txXfrm>
        <a:off x="1012861" y="729"/>
        <a:ext cx="7821580" cy="1336592"/>
      </dsp:txXfrm>
    </dsp:sp>
    <dsp:sp modelId="{4CDA0884-68C9-49BF-B4CD-EC1B1E8941BE}">
      <dsp:nvSpPr>
        <dsp:cNvPr id="0" name=""/>
        <dsp:cNvSpPr/>
      </dsp:nvSpPr>
      <dsp:spPr>
        <a:xfrm>
          <a:off x="352504" y="1898691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President and Government (Cabinet of Ministers) </a:t>
          </a:r>
          <a:endParaRPr lang="en-US" sz="2300" kern="1200" dirty="0"/>
        </a:p>
      </dsp:txBody>
      <dsp:txXfrm>
        <a:off x="352504" y="1898691"/>
        <a:ext cx="2673185" cy="1336592"/>
      </dsp:txXfrm>
    </dsp:sp>
    <dsp:sp modelId="{FF25A80C-35E0-4FDC-9918-DAF0AD4AC278}">
      <dsp:nvSpPr>
        <dsp:cNvPr id="0" name=""/>
        <dsp:cNvSpPr/>
      </dsp:nvSpPr>
      <dsp:spPr>
        <a:xfrm>
          <a:off x="1063651" y="3796652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France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Kazakhstan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Russia </a:t>
          </a:r>
          <a:endParaRPr lang="en-US" sz="2300" b="1" kern="1200" dirty="0"/>
        </a:p>
      </dsp:txBody>
      <dsp:txXfrm>
        <a:off x="1063651" y="3796652"/>
        <a:ext cx="2673185" cy="1336592"/>
      </dsp:txXfrm>
    </dsp:sp>
    <dsp:sp modelId="{D63FD8EA-6C1C-4976-B9D7-228BF588B06A}">
      <dsp:nvSpPr>
        <dsp:cNvPr id="0" name=""/>
        <dsp:cNvSpPr/>
      </dsp:nvSpPr>
      <dsp:spPr>
        <a:xfrm>
          <a:off x="3587058" y="1898691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President </a:t>
          </a:r>
          <a:endParaRPr lang="en-US" sz="2300" kern="1200" dirty="0"/>
        </a:p>
      </dsp:txBody>
      <dsp:txXfrm>
        <a:off x="3587058" y="1898691"/>
        <a:ext cx="2673185" cy="1336592"/>
      </dsp:txXfrm>
    </dsp:sp>
    <dsp:sp modelId="{AFFCD24C-483E-4D54-B0E2-7C8C3AF25226}">
      <dsp:nvSpPr>
        <dsp:cNvPr id="0" name=""/>
        <dsp:cNvSpPr/>
      </dsp:nvSpPr>
      <dsp:spPr>
        <a:xfrm>
          <a:off x="4226779" y="3782364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The USA</a:t>
          </a:r>
          <a:endParaRPr lang="en-US" sz="2300" b="1" kern="1200" dirty="0"/>
        </a:p>
      </dsp:txBody>
      <dsp:txXfrm>
        <a:off x="4226779" y="3782364"/>
        <a:ext cx="2673185" cy="1336592"/>
      </dsp:txXfrm>
    </dsp:sp>
    <dsp:sp modelId="{F1EB23BE-775D-4C63-B530-D6F3D54B67E2}">
      <dsp:nvSpPr>
        <dsp:cNvPr id="0" name=""/>
        <dsp:cNvSpPr/>
      </dsp:nvSpPr>
      <dsp:spPr>
        <a:xfrm>
          <a:off x="6821613" y="1898691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Government (Cabinet of Ministers)</a:t>
          </a:r>
          <a:endParaRPr lang="en-US" sz="2300" kern="1200" dirty="0"/>
        </a:p>
      </dsp:txBody>
      <dsp:txXfrm>
        <a:off x="6821613" y="1898691"/>
        <a:ext cx="2673185" cy="1336592"/>
      </dsp:txXfrm>
    </dsp:sp>
    <dsp:sp modelId="{EDC0C2AC-C1D4-42E8-8BB6-78942AF53C3A}">
      <dsp:nvSpPr>
        <dsp:cNvPr id="0" name=""/>
        <dsp:cNvSpPr/>
      </dsp:nvSpPr>
      <dsp:spPr>
        <a:xfrm>
          <a:off x="7489910" y="3796652"/>
          <a:ext cx="2673185" cy="13365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Germany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Italy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Ukraine </a:t>
          </a:r>
          <a:endParaRPr lang="en-US" sz="2300" b="1" kern="1200" dirty="0"/>
        </a:p>
      </dsp:txBody>
      <dsp:txXfrm>
        <a:off x="7489910" y="3796652"/>
        <a:ext cx="2673185" cy="13365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6B747B-12D3-4BBF-9D79-640203B58E38}">
      <dsp:nvSpPr>
        <dsp:cNvPr id="0" name=""/>
        <dsp:cNvSpPr/>
      </dsp:nvSpPr>
      <dsp:spPr>
        <a:xfrm>
          <a:off x="5593346" y="2953295"/>
          <a:ext cx="688071" cy="1412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2712"/>
              </a:lnTo>
              <a:lnTo>
                <a:pt x="688071" y="14127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8C505C-AEF0-4860-863F-C3E7CFE532ED}">
      <dsp:nvSpPr>
        <dsp:cNvPr id="0" name=""/>
        <dsp:cNvSpPr/>
      </dsp:nvSpPr>
      <dsp:spPr>
        <a:xfrm>
          <a:off x="5257800" y="772803"/>
          <a:ext cx="2170402" cy="644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467"/>
              </a:lnTo>
              <a:lnTo>
                <a:pt x="2170402" y="322467"/>
              </a:lnTo>
              <a:lnTo>
                <a:pt x="2170402" y="6449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62D890-B6B4-47A2-B73F-D08FC25F4DCA}">
      <dsp:nvSpPr>
        <dsp:cNvPr id="0" name=""/>
        <dsp:cNvSpPr/>
      </dsp:nvSpPr>
      <dsp:spPr>
        <a:xfrm>
          <a:off x="1163414" y="2953295"/>
          <a:ext cx="554380" cy="14127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2712"/>
              </a:lnTo>
              <a:lnTo>
                <a:pt x="554380" y="14127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F7253-4724-4C9B-99DB-C73FCA69037F}">
      <dsp:nvSpPr>
        <dsp:cNvPr id="0" name=""/>
        <dsp:cNvSpPr/>
      </dsp:nvSpPr>
      <dsp:spPr>
        <a:xfrm>
          <a:off x="2641762" y="772803"/>
          <a:ext cx="2616037" cy="644934"/>
        </a:xfrm>
        <a:custGeom>
          <a:avLst/>
          <a:gdLst/>
          <a:ahLst/>
          <a:cxnLst/>
          <a:rect l="0" t="0" r="0" b="0"/>
          <a:pathLst>
            <a:path>
              <a:moveTo>
                <a:pt x="2616037" y="0"/>
              </a:moveTo>
              <a:lnTo>
                <a:pt x="2616037" y="322467"/>
              </a:lnTo>
              <a:lnTo>
                <a:pt x="0" y="322467"/>
              </a:lnTo>
              <a:lnTo>
                <a:pt x="0" y="6449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B0027-753F-43CD-AC16-1BB109025EB8}">
      <dsp:nvSpPr>
        <dsp:cNvPr id="0" name=""/>
        <dsp:cNvSpPr/>
      </dsp:nvSpPr>
      <dsp:spPr>
        <a:xfrm>
          <a:off x="1451659" y="188"/>
          <a:ext cx="7612280" cy="7726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Executive Power </a:t>
          </a:r>
          <a:endParaRPr lang="en-US" sz="5000" kern="1200" dirty="0"/>
        </a:p>
      </dsp:txBody>
      <dsp:txXfrm>
        <a:off x="1451659" y="188"/>
        <a:ext cx="7612280" cy="772615"/>
      </dsp:txXfrm>
    </dsp:sp>
    <dsp:sp modelId="{E5B89B05-698E-4EF7-BB50-4C6DC65CA458}">
      <dsp:nvSpPr>
        <dsp:cNvPr id="0" name=""/>
        <dsp:cNvSpPr/>
      </dsp:nvSpPr>
      <dsp:spPr>
        <a:xfrm>
          <a:off x="793827" y="1417737"/>
          <a:ext cx="3695871" cy="1535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Public Policy </a:t>
          </a:r>
          <a:endParaRPr lang="en-US" sz="5000" kern="1200" dirty="0"/>
        </a:p>
      </dsp:txBody>
      <dsp:txXfrm>
        <a:off x="793827" y="1417737"/>
        <a:ext cx="3695871" cy="1535557"/>
      </dsp:txXfrm>
    </dsp:sp>
    <dsp:sp modelId="{09689BD7-A75E-422D-9017-66DA39F86B57}">
      <dsp:nvSpPr>
        <dsp:cNvPr id="0" name=""/>
        <dsp:cNvSpPr/>
      </dsp:nvSpPr>
      <dsp:spPr>
        <a:xfrm>
          <a:off x="1717794" y="3598229"/>
          <a:ext cx="3071114" cy="1535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Political </a:t>
          </a:r>
          <a:endParaRPr lang="en-US" sz="5000" kern="1200" dirty="0"/>
        </a:p>
      </dsp:txBody>
      <dsp:txXfrm>
        <a:off x="1717794" y="3598229"/>
        <a:ext cx="3071114" cy="1535557"/>
      </dsp:txXfrm>
    </dsp:sp>
    <dsp:sp modelId="{578579C9-5A86-4201-A42E-60A6907C8F67}">
      <dsp:nvSpPr>
        <dsp:cNvPr id="0" name=""/>
        <dsp:cNvSpPr/>
      </dsp:nvSpPr>
      <dsp:spPr>
        <a:xfrm>
          <a:off x="5134632" y="1417737"/>
          <a:ext cx="4587140" cy="1535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Public Administration</a:t>
          </a:r>
          <a:endParaRPr lang="en-US" sz="5000" kern="1200" dirty="0"/>
        </a:p>
      </dsp:txBody>
      <dsp:txXfrm>
        <a:off x="5134632" y="1417737"/>
        <a:ext cx="4587140" cy="1535557"/>
      </dsp:txXfrm>
    </dsp:sp>
    <dsp:sp modelId="{3B3A4535-6493-415F-A824-ED17737B802E}">
      <dsp:nvSpPr>
        <dsp:cNvPr id="0" name=""/>
        <dsp:cNvSpPr/>
      </dsp:nvSpPr>
      <dsp:spPr>
        <a:xfrm>
          <a:off x="6281417" y="3598229"/>
          <a:ext cx="3071114" cy="15355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Apolitical </a:t>
          </a:r>
          <a:endParaRPr lang="en-US" sz="5000" kern="1200" dirty="0"/>
        </a:p>
      </dsp:txBody>
      <dsp:txXfrm>
        <a:off x="6281417" y="3598229"/>
        <a:ext cx="3071114" cy="15355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8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75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6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3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04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0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26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60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66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04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04B8D-7E0E-4367-B5A7-D2465A81DC50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8D8E-9773-4BC7-AE60-3C35FD45D3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61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Political Science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Introductory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b="1" cap="all" dirty="0" smtClean="0"/>
              <a:t>Lecture 13 state: executive branch of government </a:t>
            </a:r>
            <a:endParaRPr lang="en-GB" dirty="0" smtClean="0"/>
          </a:p>
          <a:p>
            <a:pPr algn="r"/>
            <a:r>
              <a:rPr lang="en-GB" dirty="0" smtClean="0"/>
              <a:t>By Marem Buzurtanova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3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863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Lecture 13 state: </a:t>
            </a:r>
            <a:r>
              <a:rPr lang="en-US" sz="2000" b="1" cap="all" dirty="0" smtClean="0"/>
              <a:t>three branches of government </a:t>
            </a:r>
            <a:endParaRPr lang="en-US" sz="2000" b="1" cap="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042988"/>
          <a:ext cx="10515600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46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4015028"/>
              </p:ext>
            </p:extLst>
          </p:nvPr>
        </p:nvGraphicFramePr>
        <p:xfrm>
          <a:off x="1075944" y="1112649"/>
          <a:ext cx="10515600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221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252935"/>
              </p:ext>
            </p:extLst>
          </p:nvPr>
        </p:nvGraphicFramePr>
        <p:xfrm>
          <a:off x="838200" y="1042988"/>
          <a:ext cx="10515600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215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2988"/>
            <a:ext cx="10515600" cy="5133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Functions of executive  branch of government:</a:t>
            </a:r>
          </a:p>
          <a:p>
            <a:pPr>
              <a:buFontTx/>
              <a:buChar char="-"/>
            </a:pPr>
            <a:r>
              <a:rPr lang="en-US" dirty="0" smtClean="0"/>
              <a:t>Executes the laws;</a:t>
            </a:r>
          </a:p>
          <a:p>
            <a:pPr>
              <a:buFontTx/>
              <a:buChar char="-"/>
            </a:pPr>
            <a:r>
              <a:rPr lang="en-US" dirty="0" smtClean="0"/>
              <a:t>Ensures that the rights of the citizens are respected, protected and fulfilled;</a:t>
            </a:r>
          </a:p>
          <a:p>
            <a:pPr>
              <a:buFontTx/>
              <a:buChar char="-"/>
            </a:pPr>
            <a:r>
              <a:rPr lang="en-US" dirty="0" smtClean="0"/>
              <a:t>Maintains law and order;</a:t>
            </a:r>
          </a:p>
          <a:p>
            <a:pPr>
              <a:buFontTx/>
              <a:buChar char="-"/>
            </a:pPr>
            <a:r>
              <a:rPr lang="en-US" dirty="0" smtClean="0"/>
              <a:t>Defense the boarders, political independence, sovereignty and national security;</a:t>
            </a:r>
          </a:p>
          <a:p>
            <a:pPr>
              <a:buFontTx/>
              <a:buChar char="-"/>
            </a:pPr>
            <a:r>
              <a:rPr lang="en-US" dirty="0" smtClean="0"/>
              <a:t>Maintains an economic order;</a:t>
            </a:r>
          </a:p>
          <a:p>
            <a:pPr>
              <a:buFontTx/>
              <a:buChar char="-"/>
            </a:pPr>
            <a:r>
              <a:rPr lang="en-US" dirty="0" smtClean="0"/>
              <a:t>Collect taxes and other duties;</a:t>
            </a:r>
          </a:p>
          <a:p>
            <a:pPr>
              <a:buFontTx/>
              <a:buChar char="-"/>
            </a:pPr>
            <a:r>
              <a:rPr lang="en-US" dirty="0" smtClean="0"/>
              <a:t>Issues the currency;</a:t>
            </a:r>
          </a:p>
          <a:p>
            <a:pPr>
              <a:buFontTx/>
              <a:buChar char="-"/>
            </a:pPr>
            <a:r>
              <a:rPr lang="en-US" dirty="0" smtClean="0"/>
              <a:t>Public policy and public administration.</a:t>
            </a:r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660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6833403"/>
              </p:ext>
            </p:extLst>
          </p:nvPr>
        </p:nvGraphicFramePr>
        <p:xfrm>
          <a:off x="838200" y="1042988"/>
          <a:ext cx="10515600" cy="5133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645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2988"/>
            <a:ext cx="10515600" cy="51339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Public Policy </a:t>
            </a:r>
            <a:r>
              <a:rPr lang="en-US" dirty="0" smtClean="0"/>
              <a:t>is translation of a political vision into program and actions. </a:t>
            </a:r>
          </a:p>
          <a:p>
            <a:pPr marL="0" indent="0">
              <a:buNone/>
            </a:pPr>
            <a:r>
              <a:rPr lang="en-US" dirty="0" smtClean="0"/>
              <a:t>“Public Policy is the set of activities that governments engage in for the purpose of changing their economy and society", B.G. Peters, </a:t>
            </a:r>
            <a:r>
              <a:rPr lang="en-US" i="1" dirty="0" smtClean="0"/>
              <a:t>Advanced Introduction to Public Policy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Public Policy is rooted in the national constitutional laws and regulations. </a:t>
            </a:r>
          </a:p>
          <a:p>
            <a:pPr marL="0" indent="0">
              <a:buNone/>
            </a:pPr>
            <a:r>
              <a:rPr lang="en-US" dirty="0" smtClean="0"/>
              <a:t>Public Policy focuses on the decisions that create the outputs of a political system;</a:t>
            </a:r>
          </a:p>
          <a:p>
            <a:r>
              <a:rPr lang="en-US" dirty="0" smtClean="0"/>
              <a:t>foreign policy;</a:t>
            </a:r>
          </a:p>
          <a:p>
            <a:r>
              <a:rPr lang="en-US" dirty="0" smtClean="0"/>
              <a:t>tax policy;</a:t>
            </a:r>
          </a:p>
          <a:p>
            <a:r>
              <a:rPr lang="en-US" dirty="0" smtClean="0"/>
              <a:t>transport policies;</a:t>
            </a:r>
          </a:p>
          <a:p>
            <a:r>
              <a:rPr lang="en-US" dirty="0" smtClean="0"/>
              <a:t>healthcare;</a:t>
            </a:r>
          </a:p>
          <a:p>
            <a:r>
              <a:rPr lang="en-US" dirty="0" smtClean="0"/>
              <a:t>educational policy, </a:t>
            </a:r>
            <a:r>
              <a:rPr lang="en-US" dirty="0" err="1" smtClean="0"/>
              <a:t>e.t.c</a:t>
            </a:r>
            <a:r>
              <a:rPr lang="en-US" dirty="0" smtClean="0"/>
              <a:t>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8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6413"/>
          </a:xfrm>
        </p:spPr>
        <p:txBody>
          <a:bodyPr>
            <a:normAutofit/>
          </a:bodyPr>
          <a:lstStyle/>
          <a:p>
            <a:r>
              <a:rPr lang="en-US" sz="2400" b="1" cap="all" dirty="0" smtClean="0"/>
              <a:t>Lecture 13: three branches of government – executive power</a:t>
            </a:r>
            <a:endParaRPr lang="en-US" sz="2400" b="1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042988"/>
            <a:ext cx="11515725" cy="5700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 smtClean="0"/>
              <a:t>Public Administration or Government Administration </a:t>
            </a:r>
            <a:r>
              <a:rPr lang="en-US" sz="3600" dirty="0"/>
              <a:t>i</a:t>
            </a:r>
            <a:r>
              <a:rPr lang="en-US" sz="3600" dirty="0" smtClean="0"/>
              <a:t>s implementation of government policies through planning, organizing, directing, coordinating, and controlling of government operations. The people involved in such activities constitute civil service organized upon standard hierarchical lines.</a:t>
            </a:r>
          </a:p>
          <a:p>
            <a:pPr marL="0" indent="0">
              <a:buNone/>
            </a:pPr>
            <a:r>
              <a:rPr lang="en-US" sz="3600" dirty="0" smtClean="0"/>
              <a:t>Public administration is a feature of all nations, whatever their system of government and it is practiced at the central, intermediate, and local levels. </a:t>
            </a:r>
          </a:p>
          <a:p>
            <a:pPr marL="0" indent="0">
              <a:buNone/>
            </a:pPr>
            <a:r>
              <a:rPr lang="en-US" sz="3600" dirty="0" smtClean="0"/>
              <a:t>Other bodies serving the state full time, such as the military, the judiciary, and the police. </a:t>
            </a:r>
          </a:p>
        </p:txBody>
      </p:sp>
    </p:spTree>
    <p:extLst>
      <p:ext uri="{BB962C8B-B14F-4D97-AF65-F5344CB8AC3E}">
        <p14:creationId xmlns:p14="http://schemas.microsoft.com/office/powerpoint/2010/main" val="42236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447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Political Science  Introductory Course</vt:lpstr>
      <vt:lpstr>Lecture 13 state: three branches of government </vt:lpstr>
      <vt:lpstr>Lecture 13: three branches of government – executive power</vt:lpstr>
      <vt:lpstr>Lecture 13: three branches of government – executive power</vt:lpstr>
      <vt:lpstr>Lecture 13: three branches of government – executive power</vt:lpstr>
      <vt:lpstr>Lecture 13: three branches of government – executive power</vt:lpstr>
      <vt:lpstr>Lecture 13: three branches of government – executive power</vt:lpstr>
      <vt:lpstr>Lecture 13: three branches of government – executive power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Science  Introductory Course</dc:title>
  <dc:creator>Marem Buzurtanova</dc:creator>
  <cp:lastModifiedBy>Marem Buzurtanova</cp:lastModifiedBy>
  <cp:revision>9</cp:revision>
  <dcterms:created xsi:type="dcterms:W3CDTF">2020-05-26T06:13:01Z</dcterms:created>
  <dcterms:modified xsi:type="dcterms:W3CDTF">2021-04-28T08:07:51Z</dcterms:modified>
</cp:coreProperties>
</file>